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oboto"/>
      <p:regular r:id="rId33"/>
      <p:bold r:id="rId34"/>
      <p:italic r:id="rId35"/>
      <p:boldItalic r:id="rId36"/>
    </p:embeddedFont>
    <p:embeddedFont>
      <p:font typeface="Proxima Nova"/>
      <p:regular r:id="rId37"/>
      <p:bold r:id="rId38"/>
      <p:italic r:id="rId39"/>
      <p:boldItalic r:id="rId40"/>
    </p:embeddedFont>
    <p:embeddedFont>
      <p:font typeface="Roboto Medium"/>
      <p:regular r:id="rId41"/>
      <p:bold r:id="rId42"/>
      <p:italic r:id="rId43"/>
      <p:boldItalic r:id="rId44"/>
    </p:embeddedFont>
    <p:embeddedFont>
      <p:font typeface="Fira Sans Extra Condensed Medium"/>
      <p:regular r:id="rId45"/>
      <p:bold r:id="rId46"/>
      <p:italic r:id="rId47"/>
      <p:boldItalic r:id="rId48"/>
    </p:embeddedFont>
    <p:embeddedFont>
      <p:font typeface="Fira Sans Extra Condensed"/>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855">
          <p15:clr>
            <a:srgbClr val="A4A3A4"/>
          </p15:clr>
        </p15:guide>
        <p15:guide id="2" pos="2880">
          <p15:clr>
            <a:srgbClr val="A4A3A4"/>
          </p15:clr>
        </p15:guide>
      </p15:sldGuideLst>
    </p:ext>
    <p:ext uri="GoogleSlidesCustomDataVersion2">
      <go:slidesCustomData xmlns:go="http://customooxmlschemas.google.com/" r:id="rId53" roundtripDataSignature="AMtx7mg4GN7VewAdjGdbwwLFbQR+c53H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855"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roximaNova-boldItalic.fntdata"/><Relationship Id="rId42" Type="http://schemas.openxmlformats.org/officeDocument/2006/relationships/font" Target="fonts/RobotoMedium-bold.fntdata"/><Relationship Id="rId41" Type="http://schemas.openxmlformats.org/officeDocument/2006/relationships/font" Target="fonts/RobotoMedium-regular.fntdata"/><Relationship Id="rId44" Type="http://schemas.openxmlformats.org/officeDocument/2006/relationships/font" Target="fonts/RobotoMedium-boldItalic.fntdata"/><Relationship Id="rId43" Type="http://schemas.openxmlformats.org/officeDocument/2006/relationships/font" Target="fonts/RobotoMedium-italic.fntdata"/><Relationship Id="rId46" Type="http://schemas.openxmlformats.org/officeDocument/2006/relationships/font" Target="fonts/FiraSansExtraCondensedMedium-bold.fntdata"/><Relationship Id="rId45" Type="http://schemas.openxmlformats.org/officeDocument/2006/relationships/font" Target="fonts/FiraSansExtraCondensed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FiraSansExtraCondensedMedium-boldItalic.fntdata"/><Relationship Id="rId47" Type="http://schemas.openxmlformats.org/officeDocument/2006/relationships/font" Target="fonts/FiraSansExtraCondensedMedium-italic.fntdata"/><Relationship Id="rId49" Type="http://schemas.openxmlformats.org/officeDocument/2006/relationships/font" Target="fonts/FiraSansExtraCondense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Roboto-regular.fntdata"/><Relationship Id="rId32" Type="http://schemas.openxmlformats.org/officeDocument/2006/relationships/slide" Target="slides/slide27.xml"/><Relationship Id="rId35" Type="http://schemas.openxmlformats.org/officeDocument/2006/relationships/font" Target="fonts/Roboto-italic.fntdata"/><Relationship Id="rId34" Type="http://schemas.openxmlformats.org/officeDocument/2006/relationships/font" Target="fonts/Roboto-bold.fntdata"/><Relationship Id="rId37" Type="http://schemas.openxmlformats.org/officeDocument/2006/relationships/font" Target="fonts/ProximaNova-regular.fntdata"/><Relationship Id="rId36" Type="http://schemas.openxmlformats.org/officeDocument/2006/relationships/font" Target="fonts/Roboto-boldItalic.fntdata"/><Relationship Id="rId39" Type="http://schemas.openxmlformats.org/officeDocument/2006/relationships/font" Target="fonts/ProximaNova-italic.fntdata"/><Relationship Id="rId38" Type="http://schemas.openxmlformats.org/officeDocument/2006/relationships/font" Target="fonts/ProximaNova-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FiraSansExtraCondensed-italic.fntdata"/><Relationship Id="rId50" Type="http://schemas.openxmlformats.org/officeDocument/2006/relationships/font" Target="fonts/FiraSansExtraCondensed-bold.fntdata"/><Relationship Id="rId53" Type="http://customschemas.google.com/relationships/presentationmetadata" Target="metadata"/><Relationship Id="rId52" Type="http://schemas.openxmlformats.org/officeDocument/2006/relationships/font" Target="fonts/FiraSansExtraCondensed-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7885fb93e6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7885fb93e6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ee28e2014b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ee28e2014b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7885fb93e6_2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7885fb93e6_2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ee28e2014b_1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ee28e2014b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27885fb93e6_2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27885fb93e6_2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2ee9f5be65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2ee9f5be65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7885fb93e6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7885fb93e6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7885fb93e6_2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27885fb93e6_2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27885fb93e6_2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27885fb93e6_2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27885fb93e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27885fb93e6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7878e30fa1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7878e30fa1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27885fb93e6_2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27885fb93e6_2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7889775a60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27889775a60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27889775a60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27889775a60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27889775a60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27889775a60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27889775a60_0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27889775a60_0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27889775a60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27889775a60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27889775a60_0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27889775a60_0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27885fb93e6_2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27885fb93e6_2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7885fb93e6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7885fb93e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7885fb93e6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7885fb93e6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885fb93e6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7885fb93e6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7885fb93e6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7885fb93e6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7885fb93e6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7885fb93e6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7885fb93e6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7885fb93e6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ee9f5be653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ee9f5be653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5"/>
          <p:cNvSpPr txBox="1"/>
          <p:nvPr>
            <p:ph type="ctrTitle"/>
          </p:nvPr>
        </p:nvSpPr>
        <p:spPr>
          <a:xfrm>
            <a:off x="5184300" y="1473713"/>
            <a:ext cx="3300900" cy="1535700"/>
          </a:xfrm>
          <a:prstGeom prst="rect">
            <a:avLst/>
          </a:prstGeom>
          <a:noFill/>
          <a:ln>
            <a:noFill/>
          </a:ln>
        </p:spPr>
        <p:txBody>
          <a:bodyPr anchorCtr="0" anchor="b" bIns="91425" lIns="91425" spcFirstLastPara="1" rIns="91425" wrap="square" tIns="91425">
            <a:noAutofit/>
          </a:bodyPr>
          <a:lstStyle>
            <a:lvl1pPr lvl="0" rtl="0" algn="ctr">
              <a:lnSpc>
                <a:spcPct val="90000"/>
              </a:lnSpc>
              <a:spcBef>
                <a:spcPts val="0"/>
              </a:spcBef>
              <a:spcAft>
                <a:spcPts val="0"/>
              </a:spcAft>
              <a:buSzPts val="5200"/>
              <a:buNone/>
              <a:defRPr sz="50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0" name="Google Shape;10;p35"/>
          <p:cNvSpPr txBox="1"/>
          <p:nvPr>
            <p:ph idx="1" type="subTitle"/>
          </p:nvPr>
        </p:nvSpPr>
        <p:spPr>
          <a:xfrm>
            <a:off x="5472760" y="2974989"/>
            <a:ext cx="2723700" cy="694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 name="Shape 41"/>
        <p:cNvGrpSpPr/>
        <p:nvPr/>
      </p:nvGrpSpPr>
      <p:grpSpPr>
        <a:xfrm>
          <a:off x="0" y="0"/>
          <a:ext cx="0" cy="0"/>
          <a:chOff x="0" y="0"/>
          <a:chExt cx="0" cy="0"/>
        </a:xfrm>
      </p:grpSpPr>
      <p:sp>
        <p:nvSpPr>
          <p:cNvPr id="42" name="Google Shape;42;p4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43" name="Google Shape;43;p4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1600"/>
              </a:spcBef>
              <a:spcAft>
                <a:spcPts val="0"/>
              </a:spcAft>
              <a:buSzPts val="1400"/>
              <a:buChar char="○"/>
              <a:defRPr/>
            </a:lvl2pPr>
            <a:lvl3pPr indent="-317500" lvl="2" marL="1371600" rtl="0" algn="ctr">
              <a:lnSpc>
                <a:spcPct val="115000"/>
              </a:lnSpc>
              <a:spcBef>
                <a:spcPts val="1600"/>
              </a:spcBef>
              <a:spcAft>
                <a:spcPts val="0"/>
              </a:spcAft>
              <a:buSzPts val="1400"/>
              <a:buChar char="■"/>
              <a:defRPr/>
            </a:lvl3pPr>
            <a:lvl4pPr indent="-317500" lvl="3" marL="1828800" rtl="0" algn="ctr">
              <a:lnSpc>
                <a:spcPct val="115000"/>
              </a:lnSpc>
              <a:spcBef>
                <a:spcPts val="1600"/>
              </a:spcBef>
              <a:spcAft>
                <a:spcPts val="0"/>
              </a:spcAft>
              <a:buSzPts val="1400"/>
              <a:buChar char="●"/>
              <a:defRPr/>
            </a:lvl4pPr>
            <a:lvl5pPr indent="-317500" lvl="4" marL="2286000" rtl="0" algn="ctr">
              <a:lnSpc>
                <a:spcPct val="115000"/>
              </a:lnSpc>
              <a:spcBef>
                <a:spcPts val="1600"/>
              </a:spcBef>
              <a:spcAft>
                <a:spcPts val="0"/>
              </a:spcAft>
              <a:buSzPts val="1400"/>
              <a:buChar char="○"/>
              <a:defRPr/>
            </a:lvl5pPr>
            <a:lvl6pPr indent="-317500" lvl="5" marL="2743200" rtl="0" algn="ctr">
              <a:lnSpc>
                <a:spcPct val="115000"/>
              </a:lnSpc>
              <a:spcBef>
                <a:spcPts val="1600"/>
              </a:spcBef>
              <a:spcAft>
                <a:spcPts val="0"/>
              </a:spcAft>
              <a:buSzPts val="1400"/>
              <a:buChar char="■"/>
              <a:defRPr/>
            </a:lvl6pPr>
            <a:lvl7pPr indent="-317500" lvl="6" marL="3200400" rtl="0" algn="ctr">
              <a:lnSpc>
                <a:spcPct val="115000"/>
              </a:lnSpc>
              <a:spcBef>
                <a:spcPts val="1600"/>
              </a:spcBef>
              <a:spcAft>
                <a:spcPts val="0"/>
              </a:spcAft>
              <a:buSzPts val="1400"/>
              <a:buChar char="●"/>
              <a:defRPr/>
            </a:lvl7pPr>
            <a:lvl8pPr indent="-317500" lvl="7" marL="3657600" rtl="0" algn="ctr">
              <a:lnSpc>
                <a:spcPct val="115000"/>
              </a:lnSpc>
              <a:spcBef>
                <a:spcPts val="1600"/>
              </a:spcBef>
              <a:spcAft>
                <a:spcPts val="0"/>
              </a:spcAft>
              <a:buSzPts val="1400"/>
              <a:buChar char="○"/>
              <a:defRPr/>
            </a:lvl8pPr>
            <a:lvl9pPr indent="-317500" lvl="8" marL="4114800" rtl="0" algn="ctr">
              <a:lnSpc>
                <a:spcPct val="115000"/>
              </a:lnSpc>
              <a:spcBef>
                <a:spcPts val="1600"/>
              </a:spcBef>
              <a:spcAft>
                <a:spcPts val="1600"/>
              </a:spcAft>
              <a:buSzPts val="1400"/>
              <a:buChar char="■"/>
              <a:defRPr/>
            </a:lvl9pPr>
          </a:lstStyle>
          <a:p/>
        </p:txBody>
      </p:sp>
      <p:sp>
        <p:nvSpPr>
          <p:cNvPr id="44" name="Google Shape;44;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 name="Shape 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One Column 1">
  <p:cSld name="CUSTOM">
    <p:spTree>
      <p:nvGrpSpPr>
        <p:cNvPr id="46" name="Shape 46"/>
        <p:cNvGrpSpPr/>
        <p:nvPr/>
      </p:nvGrpSpPr>
      <p:grpSpPr>
        <a:xfrm>
          <a:off x="0" y="0"/>
          <a:ext cx="0" cy="0"/>
          <a:chOff x="0" y="0"/>
          <a:chExt cx="0" cy="0"/>
        </a:xfrm>
      </p:grpSpPr>
      <p:sp>
        <p:nvSpPr>
          <p:cNvPr id="47" name="Google Shape;47;p50"/>
          <p:cNvSpPr txBox="1"/>
          <p:nvPr>
            <p:ph type="title"/>
          </p:nvPr>
        </p:nvSpPr>
        <p:spPr>
          <a:xfrm flipH="1">
            <a:off x="674800" y="1555775"/>
            <a:ext cx="2070300" cy="8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48" name="Google Shape;48;p50"/>
          <p:cNvSpPr txBox="1"/>
          <p:nvPr>
            <p:ph idx="1" type="subTitle"/>
          </p:nvPr>
        </p:nvSpPr>
        <p:spPr>
          <a:xfrm flipH="1">
            <a:off x="660325" y="2472925"/>
            <a:ext cx="2070300" cy="11148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1400"/>
              <a:buNone/>
              <a:defRPr sz="1200">
                <a:solidFill>
                  <a:schemeClr val="dk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One Column 2">
  <p:cSld name="CUSTOM_1">
    <p:spTree>
      <p:nvGrpSpPr>
        <p:cNvPr id="49" name="Shape 49"/>
        <p:cNvGrpSpPr/>
        <p:nvPr/>
      </p:nvGrpSpPr>
      <p:grpSpPr>
        <a:xfrm>
          <a:off x="0" y="0"/>
          <a:ext cx="0" cy="0"/>
          <a:chOff x="0" y="0"/>
          <a:chExt cx="0" cy="0"/>
        </a:xfrm>
      </p:grpSpPr>
      <p:sp>
        <p:nvSpPr>
          <p:cNvPr id="50" name="Google Shape;50;p51"/>
          <p:cNvSpPr txBox="1"/>
          <p:nvPr>
            <p:ph type="title"/>
          </p:nvPr>
        </p:nvSpPr>
        <p:spPr>
          <a:xfrm>
            <a:off x="673375" y="1492063"/>
            <a:ext cx="2484300" cy="8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51" name="Google Shape;51;p51"/>
          <p:cNvSpPr txBox="1"/>
          <p:nvPr>
            <p:ph idx="1" type="subTitle"/>
          </p:nvPr>
        </p:nvSpPr>
        <p:spPr>
          <a:xfrm>
            <a:off x="658800" y="2449313"/>
            <a:ext cx="2513400" cy="1202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con título 1">
  <p:cSld name="TITLE_1">
    <p:spTree>
      <p:nvGrpSpPr>
        <p:cNvPr id="52" name="Shape 52"/>
        <p:cNvGrpSpPr/>
        <p:nvPr/>
      </p:nvGrpSpPr>
      <p:grpSpPr>
        <a:xfrm>
          <a:off x="0" y="0"/>
          <a:ext cx="0" cy="0"/>
          <a:chOff x="0" y="0"/>
          <a:chExt cx="0" cy="0"/>
        </a:xfrm>
      </p:grpSpPr>
      <p:sp>
        <p:nvSpPr>
          <p:cNvPr id="53" name="Google Shape;53;p5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54" name="Google Shape;54;p5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5" name="Google Shape;55;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 name="Shape 11"/>
        <p:cNvGrpSpPr/>
        <p:nvPr/>
      </p:nvGrpSpPr>
      <p:grpSpPr>
        <a:xfrm>
          <a:off x="0" y="0"/>
          <a:ext cx="0" cy="0"/>
          <a:chOff x="0" y="0"/>
          <a:chExt cx="0" cy="0"/>
        </a:xfrm>
      </p:grpSpPr>
      <p:sp>
        <p:nvSpPr>
          <p:cNvPr id="12" name="Google Shape;12;p36"/>
          <p:cNvSpPr txBox="1"/>
          <p:nvPr>
            <p:ph type="title"/>
          </p:nvPr>
        </p:nvSpPr>
        <p:spPr>
          <a:xfrm>
            <a:off x="2857489" y="536650"/>
            <a:ext cx="3429000" cy="481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a:solidFill>
                  <a:schemeClr val="dk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4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5" name="Google Shape;15;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2"/>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8" name="Google Shape;18;p42"/>
          <p:cNvSpPr txBox="1"/>
          <p:nvPr>
            <p:ph idx="1" type="body"/>
          </p:nvPr>
        </p:nvSpPr>
        <p:spPr>
          <a:xfrm>
            <a:off x="710275" y="1152475"/>
            <a:ext cx="7723500" cy="34545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19" name="Google Shape;1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43"/>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2" name="Google Shape;22;p4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23" name="Google Shape;23;p4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24" name="Google Shape;24;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 name="Shape 25"/>
        <p:cNvGrpSpPr/>
        <p:nvPr/>
      </p:nvGrpSpPr>
      <p:grpSpPr>
        <a:xfrm>
          <a:off x="0" y="0"/>
          <a:ext cx="0" cy="0"/>
          <a:chOff x="0" y="0"/>
          <a:chExt cx="0" cy="0"/>
        </a:xfrm>
      </p:grpSpPr>
      <p:sp>
        <p:nvSpPr>
          <p:cNvPr id="26" name="Google Shape;26;p4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27" name="Google Shape;27;p4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28" name="Google Shape;28;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 name="Shape 29"/>
        <p:cNvGrpSpPr/>
        <p:nvPr/>
      </p:nvGrpSpPr>
      <p:grpSpPr>
        <a:xfrm>
          <a:off x="0" y="0"/>
          <a:ext cx="0" cy="0"/>
          <a:chOff x="0" y="0"/>
          <a:chExt cx="0" cy="0"/>
        </a:xfrm>
      </p:grpSpPr>
      <p:sp>
        <p:nvSpPr>
          <p:cNvPr id="30" name="Google Shape;30;p4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31" name="Google Shape;31;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 name="Shape 32"/>
        <p:cNvGrpSpPr/>
        <p:nvPr/>
      </p:nvGrpSpPr>
      <p:grpSpPr>
        <a:xfrm>
          <a:off x="0" y="0"/>
          <a:ext cx="0" cy="0"/>
          <a:chOff x="0" y="0"/>
          <a:chExt cx="0" cy="0"/>
        </a:xfrm>
      </p:grpSpPr>
      <p:sp>
        <p:nvSpPr>
          <p:cNvPr id="33" name="Google Shape;33;p4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4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35" name="Google Shape;35;p4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6" name="Google Shape;36;p4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37" name="Google Shape;37;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4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SzPts val="1800"/>
              <a:buNone/>
              <a:defRPr/>
            </a:lvl1pPr>
          </a:lstStyle>
          <a:p/>
        </p:txBody>
      </p:sp>
      <p:sp>
        <p:nvSpPr>
          <p:cNvPr id="40" name="Google Shape;40;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34"/>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1pPr>
            <a:lvl2pPr lvl="1"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2pPr>
            <a:lvl3pPr lvl="2"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3pPr>
            <a:lvl4pPr lvl="3"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4pPr>
            <a:lvl5pPr lvl="4"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5pPr>
            <a:lvl6pPr lvl="5"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6pPr>
            <a:lvl7pPr lvl="6"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7pPr>
            <a:lvl8pPr lvl="7"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8pPr>
            <a:lvl9pPr lvl="8"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9pPr>
          </a:lstStyle>
          <a:p/>
        </p:txBody>
      </p:sp>
      <p:sp>
        <p:nvSpPr>
          <p:cNvPr id="7" name="Google Shape;7;p34"/>
          <p:cNvSpPr txBox="1"/>
          <p:nvPr>
            <p:ph idx="1" type="body"/>
          </p:nvPr>
        </p:nvSpPr>
        <p:spPr>
          <a:xfrm>
            <a:off x="710275" y="1152475"/>
            <a:ext cx="7723500" cy="3454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434343"/>
              </a:buClr>
              <a:buSzPts val="1800"/>
              <a:buFont typeface="Roboto"/>
              <a:buChar char="●"/>
              <a:defRPr b="0" i="0" sz="1800" u="none" cap="none" strike="noStrike">
                <a:solidFill>
                  <a:srgbClr val="434343"/>
                </a:solidFill>
                <a:latin typeface="Roboto"/>
                <a:ea typeface="Roboto"/>
                <a:cs typeface="Roboto"/>
                <a:sym typeface="Roboto"/>
              </a:defRPr>
            </a:lvl1pPr>
            <a:lvl2pPr indent="-317500" lvl="1" marL="9144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2pPr>
            <a:lvl3pPr indent="-317500" lvl="2" marL="13716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3pPr>
            <a:lvl4pPr indent="-317500" lvl="3" marL="18288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4pPr>
            <a:lvl5pPr indent="-317500" lvl="4" marL="22860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5pPr>
            <a:lvl6pPr indent="-317500" lvl="5" marL="27432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6pPr>
            <a:lvl7pPr indent="-317500" lvl="6" marL="32004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7pPr>
            <a:lvl8pPr indent="-317500" lvl="7" marL="36576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8pPr>
            <a:lvl9pPr indent="-317500" lvl="8" marL="4114800" marR="0" rtl="0" algn="l">
              <a:lnSpc>
                <a:spcPct val="115000"/>
              </a:lnSpc>
              <a:spcBef>
                <a:spcPts val="1600"/>
              </a:spcBef>
              <a:spcAft>
                <a:spcPts val="1600"/>
              </a:spcAft>
              <a:buClr>
                <a:srgbClr val="434343"/>
              </a:buClr>
              <a:buSzPts val="1400"/>
              <a:buFont typeface="Roboto"/>
              <a:buChar char="■"/>
              <a:defRPr b="0" i="0" sz="1400" u="none" cap="none" strike="noStrike">
                <a:solidFill>
                  <a:srgbClr val="434343"/>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A4335"/>
          </p15:clr>
        </p15:guide>
        <p15:guide id="2" orient="horz" pos="258">
          <p15:clr>
            <a:srgbClr val="EA4335"/>
          </p15:clr>
        </p15:guide>
        <p15:guide id="3" pos="5472">
          <p15:clr>
            <a:srgbClr val="EA4335"/>
          </p15:clr>
        </p15:guide>
        <p15:guide id="4" orient="horz" pos="2982">
          <p15:clr>
            <a:srgbClr val="EA4335"/>
          </p15:clr>
        </p15:guide>
        <p15:guide id="5" pos="288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0" Type="http://schemas.openxmlformats.org/officeDocument/2006/relationships/image" Target="../media/image4.jpg"/><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10.jpg"/><Relationship Id="rId9"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7.png"/><Relationship Id="rId8"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
          <p:cNvSpPr txBox="1"/>
          <p:nvPr>
            <p:ph type="ctrTitle"/>
          </p:nvPr>
        </p:nvSpPr>
        <p:spPr>
          <a:xfrm>
            <a:off x="4476125" y="1671000"/>
            <a:ext cx="4032300" cy="11667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SzPts val="5200"/>
              <a:buNone/>
            </a:pPr>
            <a:r>
              <a:rPr b="1" lang="es" sz="3600">
                <a:latin typeface="Fira Sans Extra Condensed"/>
                <a:ea typeface="Fira Sans Extra Condensed"/>
                <a:cs typeface="Fira Sans Extra Condensed"/>
                <a:sym typeface="Fira Sans Extra Condensed"/>
              </a:rPr>
              <a:t>Testing And Verifying Agile Project</a:t>
            </a:r>
            <a:endParaRPr b="1" sz="3600">
              <a:latin typeface="Fira Sans Extra Condensed"/>
              <a:ea typeface="Fira Sans Extra Condensed"/>
              <a:cs typeface="Fira Sans Extra Condensed"/>
              <a:sym typeface="Fira Sans Extra Condensed"/>
            </a:endParaRPr>
          </a:p>
        </p:txBody>
      </p:sp>
      <p:sp>
        <p:nvSpPr>
          <p:cNvPr id="61" name="Google Shape;61;p1"/>
          <p:cNvSpPr txBox="1"/>
          <p:nvPr>
            <p:ph idx="1" type="subTitle"/>
          </p:nvPr>
        </p:nvSpPr>
        <p:spPr>
          <a:xfrm>
            <a:off x="4670800" y="3950300"/>
            <a:ext cx="4110300" cy="711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s">
                <a:latin typeface="Fira Sans Extra Condensed"/>
                <a:ea typeface="Fira Sans Extra Condensed"/>
                <a:cs typeface="Fira Sans Extra Condensed"/>
                <a:sym typeface="Fira Sans Extra Condensed"/>
              </a:rPr>
              <a:t>Present by: </a:t>
            </a:r>
            <a:r>
              <a:rPr b="1" lang="es" sz="2400">
                <a:solidFill>
                  <a:srgbClr val="039BE5"/>
                </a:solidFill>
                <a:latin typeface="Fira Sans Extra Condensed"/>
                <a:ea typeface="Fira Sans Extra Condensed"/>
                <a:cs typeface="Fira Sans Extra Condensed"/>
                <a:sym typeface="Fira Sans Extra Condensed"/>
              </a:rPr>
              <a:t>Group 3</a:t>
            </a:r>
            <a:endParaRPr sz="2400">
              <a:latin typeface="Fira Sans Extra Condensed"/>
              <a:ea typeface="Fira Sans Extra Condensed"/>
              <a:cs typeface="Fira Sans Extra Condensed"/>
              <a:sym typeface="Fira Sans Extra Condensed"/>
            </a:endParaRPr>
          </a:p>
          <a:p>
            <a:pPr indent="0" lvl="0" marL="0" rtl="0" algn="ctr">
              <a:lnSpc>
                <a:spcPct val="100000"/>
              </a:lnSpc>
              <a:spcBef>
                <a:spcPts val="0"/>
              </a:spcBef>
              <a:spcAft>
                <a:spcPts val="0"/>
              </a:spcAft>
              <a:buSzPts val="2800"/>
              <a:buNone/>
            </a:pPr>
            <a:r>
              <a:t/>
            </a:r>
            <a:endParaRPr/>
          </a:p>
        </p:txBody>
      </p:sp>
      <p:sp>
        <p:nvSpPr>
          <p:cNvPr id="62" name="Google Shape;62;p1"/>
          <p:cNvSpPr/>
          <p:nvPr/>
        </p:nvSpPr>
        <p:spPr>
          <a:xfrm rot="-734058">
            <a:off x="3003428" y="2278014"/>
            <a:ext cx="711057" cy="710978"/>
          </a:xfrm>
          <a:custGeom>
            <a:rect b="b" l="l" r="r" t="t"/>
            <a:pathLst>
              <a:path extrusionOk="0" h="9015" w="9016">
                <a:moveTo>
                  <a:pt x="1" y="0"/>
                </a:moveTo>
                <a:cubicBezTo>
                  <a:pt x="1" y="4968"/>
                  <a:pt x="4043" y="9012"/>
                  <a:pt x="9010" y="9015"/>
                </a:cubicBezTo>
                <a:lnTo>
                  <a:pt x="9010" y="9015"/>
                </a:lnTo>
                <a:lnTo>
                  <a:pt x="9010" y="5685"/>
                </a:lnTo>
                <a:cubicBezTo>
                  <a:pt x="5878" y="5685"/>
                  <a:pt x="3325" y="3137"/>
                  <a:pt x="3325" y="0"/>
                </a:cubicBezTo>
                <a:close/>
                <a:moveTo>
                  <a:pt x="9010" y="9015"/>
                </a:moveTo>
                <a:lnTo>
                  <a:pt x="9010" y="9015"/>
                </a:lnTo>
                <a:lnTo>
                  <a:pt x="9015" y="9015"/>
                </a:lnTo>
                <a:cubicBezTo>
                  <a:pt x="9014" y="9015"/>
                  <a:pt x="9012" y="9015"/>
                  <a:pt x="9010" y="901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
          <p:cNvSpPr/>
          <p:nvPr/>
        </p:nvSpPr>
        <p:spPr>
          <a:xfrm>
            <a:off x="2581414" y="806472"/>
            <a:ext cx="711069" cy="710596"/>
          </a:xfrm>
          <a:custGeom>
            <a:rect b="b" l="l" r="r" t="t"/>
            <a:pathLst>
              <a:path extrusionOk="0" h="9010" w="9016">
                <a:moveTo>
                  <a:pt x="1" y="1"/>
                </a:moveTo>
                <a:lnTo>
                  <a:pt x="1" y="3325"/>
                </a:lnTo>
                <a:cubicBezTo>
                  <a:pt x="3138" y="3325"/>
                  <a:pt x="5686" y="5878"/>
                  <a:pt x="5686" y="9010"/>
                </a:cubicBezTo>
                <a:lnTo>
                  <a:pt x="9015" y="9010"/>
                </a:lnTo>
                <a:cubicBezTo>
                  <a:pt x="9015" y="4046"/>
                  <a:pt x="4970"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
          <p:cNvSpPr/>
          <p:nvPr/>
        </p:nvSpPr>
        <p:spPr>
          <a:xfrm>
            <a:off x="1212723" y="2644244"/>
            <a:ext cx="710991" cy="710991"/>
          </a:xfrm>
          <a:custGeom>
            <a:rect b="b" l="l" r="r" t="t"/>
            <a:pathLst>
              <a:path extrusionOk="0" h="9015" w="9015">
                <a:moveTo>
                  <a:pt x="0" y="0"/>
                </a:moveTo>
                <a:cubicBezTo>
                  <a:pt x="0" y="4970"/>
                  <a:pt x="4045" y="9015"/>
                  <a:pt x="9015" y="9015"/>
                </a:cubicBezTo>
                <a:lnTo>
                  <a:pt x="9015" y="5685"/>
                </a:lnTo>
                <a:cubicBezTo>
                  <a:pt x="5878" y="5685"/>
                  <a:pt x="3330" y="3137"/>
                  <a:pt x="3330" y="0"/>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
          <p:cNvSpPr/>
          <p:nvPr/>
        </p:nvSpPr>
        <p:spPr>
          <a:xfrm rot="-734058">
            <a:off x="2447118" y="2857819"/>
            <a:ext cx="710978" cy="710584"/>
          </a:xfrm>
          <a:custGeom>
            <a:rect b="b" l="l" r="r" t="t"/>
            <a:pathLst>
              <a:path extrusionOk="0" h="9010" w="9015">
                <a:moveTo>
                  <a:pt x="0" y="1"/>
                </a:moveTo>
                <a:lnTo>
                  <a:pt x="0" y="3325"/>
                </a:lnTo>
                <a:cubicBezTo>
                  <a:pt x="3137" y="3325"/>
                  <a:pt x="5685" y="5878"/>
                  <a:pt x="5685" y="9010"/>
                </a:cubicBezTo>
                <a:lnTo>
                  <a:pt x="9015" y="9010"/>
                </a:lnTo>
                <a:cubicBezTo>
                  <a:pt x="9015" y="4046"/>
                  <a:pt x="4970" y="1"/>
                  <a:pt x="0" y="1"/>
                </a:cubicBezTo>
                <a:close/>
              </a:path>
            </a:pathLst>
          </a:custGeom>
          <a:solidFill>
            <a:srgbClr val="F29F0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
          <p:cNvSpPr/>
          <p:nvPr/>
        </p:nvSpPr>
        <p:spPr>
          <a:xfrm>
            <a:off x="-12" y="1934125"/>
            <a:ext cx="2632124" cy="1421113"/>
          </a:xfrm>
          <a:custGeom>
            <a:rect b="b" l="l" r="r" t="t"/>
            <a:pathLst>
              <a:path extrusionOk="0" h="18019" w="33374">
                <a:moveTo>
                  <a:pt x="24364" y="0"/>
                </a:moveTo>
                <a:cubicBezTo>
                  <a:pt x="19395" y="0"/>
                  <a:pt x="15350" y="4040"/>
                  <a:pt x="15350" y="9010"/>
                </a:cubicBezTo>
                <a:lnTo>
                  <a:pt x="18679" y="9010"/>
                </a:lnTo>
                <a:cubicBezTo>
                  <a:pt x="18679" y="5873"/>
                  <a:pt x="21227" y="3325"/>
                  <a:pt x="24364" y="3325"/>
                </a:cubicBezTo>
                <a:cubicBezTo>
                  <a:pt x="27496" y="3325"/>
                  <a:pt x="30049" y="5873"/>
                  <a:pt x="30049" y="9010"/>
                </a:cubicBezTo>
                <a:cubicBezTo>
                  <a:pt x="30049" y="12147"/>
                  <a:pt x="27496" y="14695"/>
                  <a:pt x="24364" y="14695"/>
                </a:cubicBezTo>
                <a:lnTo>
                  <a:pt x="1" y="14695"/>
                </a:lnTo>
                <a:lnTo>
                  <a:pt x="1" y="18019"/>
                </a:lnTo>
                <a:lnTo>
                  <a:pt x="24364" y="18019"/>
                </a:lnTo>
                <a:cubicBezTo>
                  <a:pt x="29334" y="18019"/>
                  <a:pt x="33373" y="13979"/>
                  <a:pt x="33373" y="9010"/>
                </a:cubicBezTo>
                <a:cubicBezTo>
                  <a:pt x="33373" y="4040"/>
                  <a:pt x="29334" y="0"/>
                  <a:pt x="24364" y="0"/>
                </a:cubicBezTo>
                <a:close/>
              </a:path>
            </a:pathLst>
          </a:custGeom>
          <a:solidFill>
            <a:srgbClr val="18B8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
          <p:cNvSpPr/>
          <p:nvPr/>
        </p:nvSpPr>
        <p:spPr>
          <a:xfrm rot="-734058">
            <a:off x="1815145" y="2871582"/>
            <a:ext cx="1924096" cy="1421562"/>
          </a:xfrm>
          <a:custGeom>
            <a:rect b="b" l="l" r="r" t="t"/>
            <a:pathLst>
              <a:path extrusionOk="0" h="18025" w="24397">
                <a:moveTo>
                  <a:pt x="9009" y="1"/>
                </a:moveTo>
                <a:cubicBezTo>
                  <a:pt x="4045" y="1"/>
                  <a:pt x="0" y="4040"/>
                  <a:pt x="0" y="9010"/>
                </a:cubicBezTo>
                <a:cubicBezTo>
                  <a:pt x="0" y="13979"/>
                  <a:pt x="4045" y="18024"/>
                  <a:pt x="9009" y="18024"/>
                </a:cubicBezTo>
                <a:cubicBezTo>
                  <a:pt x="13979" y="18024"/>
                  <a:pt x="18024" y="13979"/>
                  <a:pt x="18024" y="9010"/>
                </a:cubicBezTo>
                <a:lnTo>
                  <a:pt x="14694" y="9010"/>
                </a:lnTo>
                <a:cubicBezTo>
                  <a:pt x="14694" y="12147"/>
                  <a:pt x="12146" y="14695"/>
                  <a:pt x="9009" y="14695"/>
                </a:cubicBezTo>
                <a:cubicBezTo>
                  <a:pt x="5878" y="14695"/>
                  <a:pt x="3330" y="12147"/>
                  <a:pt x="3330" y="9010"/>
                </a:cubicBezTo>
                <a:cubicBezTo>
                  <a:pt x="3330" y="5878"/>
                  <a:pt x="5878" y="3325"/>
                  <a:pt x="9009" y="3325"/>
                </a:cubicBezTo>
                <a:lnTo>
                  <a:pt x="24397" y="3325"/>
                </a:lnTo>
                <a:lnTo>
                  <a:pt x="2439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
          <p:cNvSpPr/>
          <p:nvPr/>
        </p:nvSpPr>
        <p:spPr>
          <a:xfrm rot="-734058">
            <a:off x="2859231" y="1507202"/>
            <a:ext cx="1483156" cy="1421088"/>
          </a:xfrm>
          <a:custGeom>
            <a:rect b="b" l="l" r="r" t="t"/>
            <a:pathLst>
              <a:path extrusionOk="0" h="18019" w="18806">
                <a:moveTo>
                  <a:pt x="9796" y="0"/>
                </a:moveTo>
                <a:cubicBezTo>
                  <a:pt x="4827" y="0"/>
                  <a:pt x="787" y="4040"/>
                  <a:pt x="787" y="9010"/>
                </a:cubicBezTo>
                <a:lnTo>
                  <a:pt x="4111" y="9010"/>
                </a:lnTo>
                <a:cubicBezTo>
                  <a:pt x="4111" y="5873"/>
                  <a:pt x="6665" y="3325"/>
                  <a:pt x="9796" y="3325"/>
                </a:cubicBezTo>
                <a:cubicBezTo>
                  <a:pt x="12933" y="3325"/>
                  <a:pt x="15481" y="5873"/>
                  <a:pt x="15481" y="9010"/>
                </a:cubicBezTo>
                <a:cubicBezTo>
                  <a:pt x="15481" y="10534"/>
                  <a:pt x="14887" y="11954"/>
                  <a:pt x="13803" y="13016"/>
                </a:cubicBezTo>
                <a:cubicBezTo>
                  <a:pt x="12702" y="14095"/>
                  <a:pt x="11211" y="14689"/>
                  <a:pt x="9598" y="14689"/>
                </a:cubicBezTo>
                <a:lnTo>
                  <a:pt x="0" y="14689"/>
                </a:lnTo>
                <a:lnTo>
                  <a:pt x="0" y="18019"/>
                </a:lnTo>
                <a:lnTo>
                  <a:pt x="9604" y="18019"/>
                </a:lnTo>
                <a:cubicBezTo>
                  <a:pt x="12086" y="18019"/>
                  <a:pt x="14408" y="17083"/>
                  <a:pt x="16131" y="15394"/>
                </a:cubicBezTo>
                <a:cubicBezTo>
                  <a:pt x="17859" y="13699"/>
                  <a:pt x="18806" y="11431"/>
                  <a:pt x="18806" y="9010"/>
                </a:cubicBezTo>
                <a:cubicBezTo>
                  <a:pt x="18806" y="4040"/>
                  <a:pt x="14766" y="0"/>
                  <a:pt x="9796" y="0"/>
                </a:cubicBezTo>
                <a:close/>
              </a:path>
            </a:pathLst>
          </a:custGeom>
          <a:solidFill>
            <a:srgbClr val="F29F0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
          <p:cNvSpPr/>
          <p:nvPr/>
        </p:nvSpPr>
        <p:spPr>
          <a:xfrm>
            <a:off x="1873978" y="806472"/>
            <a:ext cx="2698057" cy="1421587"/>
          </a:xfrm>
          <a:custGeom>
            <a:rect b="b" l="l" r="r" t="t"/>
            <a:pathLst>
              <a:path extrusionOk="0" h="18025" w="34210">
                <a:moveTo>
                  <a:pt x="9015" y="1"/>
                </a:moveTo>
                <a:cubicBezTo>
                  <a:pt x="4045" y="1"/>
                  <a:pt x="0" y="4040"/>
                  <a:pt x="0" y="9010"/>
                </a:cubicBezTo>
                <a:cubicBezTo>
                  <a:pt x="0" y="13979"/>
                  <a:pt x="4045" y="18024"/>
                  <a:pt x="9015" y="18024"/>
                </a:cubicBezTo>
                <a:cubicBezTo>
                  <a:pt x="13984" y="18024"/>
                  <a:pt x="18024" y="13979"/>
                  <a:pt x="18024" y="9010"/>
                </a:cubicBezTo>
                <a:lnTo>
                  <a:pt x="14700" y="9010"/>
                </a:lnTo>
                <a:cubicBezTo>
                  <a:pt x="14700" y="12147"/>
                  <a:pt x="12146" y="14695"/>
                  <a:pt x="9015" y="14695"/>
                </a:cubicBezTo>
                <a:cubicBezTo>
                  <a:pt x="5878" y="14695"/>
                  <a:pt x="3330" y="12147"/>
                  <a:pt x="3330" y="9010"/>
                </a:cubicBezTo>
                <a:cubicBezTo>
                  <a:pt x="3330" y="5878"/>
                  <a:pt x="5878" y="3325"/>
                  <a:pt x="9015" y="3325"/>
                </a:cubicBezTo>
                <a:lnTo>
                  <a:pt x="34210" y="3325"/>
                </a:lnTo>
                <a:lnTo>
                  <a:pt x="34210" y="1"/>
                </a:ln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
          <p:cNvSpPr/>
          <p:nvPr/>
        </p:nvSpPr>
        <p:spPr>
          <a:xfrm>
            <a:off x="4476125" y="806475"/>
            <a:ext cx="4668000" cy="262200"/>
          </a:xfrm>
          <a:prstGeom prst="rect">
            <a:avLst/>
          </a:pr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1" name="Google Shape;71;p1"/>
          <p:cNvPicPr preferRelativeResize="0"/>
          <p:nvPr/>
        </p:nvPicPr>
        <p:blipFill>
          <a:blip r:embed="rId3">
            <a:alphaModFix/>
          </a:blip>
          <a:stretch>
            <a:fillRect/>
          </a:stretch>
        </p:blipFill>
        <p:spPr>
          <a:xfrm>
            <a:off x="170250" y="180978"/>
            <a:ext cx="2110879" cy="439075"/>
          </a:xfrm>
          <a:prstGeom prst="rect">
            <a:avLst/>
          </a:prstGeom>
          <a:noFill/>
          <a:ln>
            <a:noFill/>
          </a:ln>
        </p:spPr>
      </p:pic>
      <p:sp>
        <p:nvSpPr>
          <p:cNvPr id="72" name="Google Shape;72;p1"/>
          <p:cNvSpPr/>
          <p:nvPr/>
        </p:nvSpPr>
        <p:spPr>
          <a:xfrm flipH="1" rot="10800000">
            <a:off x="8192038" y="42386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73" name="Google Shape;73;p1"/>
          <p:cNvSpPr/>
          <p:nvPr/>
        </p:nvSpPr>
        <p:spPr>
          <a:xfrm>
            <a:off x="6157875" y="4619550"/>
            <a:ext cx="1164558" cy="71650"/>
          </a:xfrm>
          <a:custGeom>
            <a:rect b="b" l="l" r="r" t="t"/>
            <a:pathLst>
              <a:path extrusionOk="0" h="71650" w="1136154">
                <a:moveTo>
                  <a:pt x="1100330" y="0"/>
                </a:moveTo>
                <a:cubicBezTo>
                  <a:pt x="1120115" y="0"/>
                  <a:pt x="1136154" y="16040"/>
                  <a:pt x="1136154" y="35826"/>
                </a:cubicBezTo>
                <a:cubicBezTo>
                  <a:pt x="1136154" y="55611"/>
                  <a:pt x="1120115" y="71650"/>
                  <a:pt x="1100330" y="71650"/>
                </a:cubicBezTo>
                <a:cubicBezTo>
                  <a:pt x="1080544" y="71650"/>
                  <a:pt x="1064505" y="55611"/>
                  <a:pt x="1064505" y="35826"/>
                </a:cubicBezTo>
                <a:cubicBezTo>
                  <a:pt x="1064505" y="16040"/>
                  <a:pt x="1080544" y="0"/>
                  <a:pt x="1100330" y="0"/>
                </a:cubicBezTo>
                <a:close/>
                <a:moveTo>
                  <a:pt x="967267" y="0"/>
                </a:moveTo>
                <a:cubicBezTo>
                  <a:pt x="987052" y="0"/>
                  <a:pt x="1003092" y="16040"/>
                  <a:pt x="1003092" y="35826"/>
                </a:cubicBezTo>
                <a:cubicBezTo>
                  <a:pt x="1003092" y="55611"/>
                  <a:pt x="987052" y="71650"/>
                  <a:pt x="967267" y="71650"/>
                </a:cubicBezTo>
                <a:cubicBezTo>
                  <a:pt x="947481" y="71650"/>
                  <a:pt x="931441" y="55611"/>
                  <a:pt x="931441" y="35826"/>
                </a:cubicBezTo>
                <a:cubicBezTo>
                  <a:pt x="931441" y="16040"/>
                  <a:pt x="947481" y="0"/>
                  <a:pt x="967267" y="0"/>
                </a:cubicBezTo>
                <a:close/>
                <a:moveTo>
                  <a:pt x="834204" y="0"/>
                </a:moveTo>
                <a:cubicBezTo>
                  <a:pt x="853989" y="0"/>
                  <a:pt x="870028" y="16040"/>
                  <a:pt x="870028" y="35826"/>
                </a:cubicBezTo>
                <a:cubicBezTo>
                  <a:pt x="870028" y="55611"/>
                  <a:pt x="853989" y="71650"/>
                  <a:pt x="834204" y="71650"/>
                </a:cubicBezTo>
                <a:cubicBezTo>
                  <a:pt x="814418" y="71650"/>
                  <a:pt x="798379" y="55611"/>
                  <a:pt x="798379" y="35826"/>
                </a:cubicBezTo>
                <a:cubicBezTo>
                  <a:pt x="798379" y="16040"/>
                  <a:pt x="814418" y="0"/>
                  <a:pt x="834204" y="0"/>
                </a:cubicBezTo>
                <a:close/>
                <a:moveTo>
                  <a:pt x="701140" y="0"/>
                </a:moveTo>
                <a:cubicBezTo>
                  <a:pt x="720926" y="0"/>
                  <a:pt x="736966" y="16040"/>
                  <a:pt x="736966" y="35826"/>
                </a:cubicBezTo>
                <a:cubicBezTo>
                  <a:pt x="736966" y="55611"/>
                  <a:pt x="720926" y="71650"/>
                  <a:pt x="701140" y="71650"/>
                </a:cubicBezTo>
                <a:cubicBezTo>
                  <a:pt x="681355" y="71650"/>
                  <a:pt x="665316" y="55611"/>
                  <a:pt x="665316" y="35826"/>
                </a:cubicBezTo>
                <a:cubicBezTo>
                  <a:pt x="665316" y="16040"/>
                  <a:pt x="681355" y="0"/>
                  <a:pt x="701140" y="0"/>
                </a:cubicBezTo>
                <a:close/>
                <a:moveTo>
                  <a:pt x="568077" y="0"/>
                </a:moveTo>
                <a:cubicBezTo>
                  <a:pt x="587863" y="0"/>
                  <a:pt x="603902" y="16040"/>
                  <a:pt x="603902" y="35826"/>
                </a:cubicBezTo>
                <a:cubicBezTo>
                  <a:pt x="603902" y="55611"/>
                  <a:pt x="587863" y="71650"/>
                  <a:pt x="568077" y="71650"/>
                </a:cubicBezTo>
                <a:cubicBezTo>
                  <a:pt x="548292" y="71650"/>
                  <a:pt x="532253" y="55611"/>
                  <a:pt x="532253" y="35826"/>
                </a:cubicBezTo>
                <a:cubicBezTo>
                  <a:pt x="532253" y="16040"/>
                  <a:pt x="548292" y="0"/>
                  <a:pt x="568077" y="0"/>
                </a:cubicBezTo>
                <a:close/>
                <a:moveTo>
                  <a:pt x="435014" y="0"/>
                </a:moveTo>
                <a:cubicBezTo>
                  <a:pt x="454799" y="0"/>
                  <a:pt x="470839" y="16040"/>
                  <a:pt x="470839" y="35826"/>
                </a:cubicBezTo>
                <a:cubicBezTo>
                  <a:pt x="470839" y="55611"/>
                  <a:pt x="454799" y="71650"/>
                  <a:pt x="435014" y="71650"/>
                </a:cubicBezTo>
                <a:cubicBezTo>
                  <a:pt x="415230" y="71650"/>
                  <a:pt x="399190" y="55611"/>
                  <a:pt x="399190" y="35826"/>
                </a:cubicBezTo>
                <a:cubicBezTo>
                  <a:pt x="399190" y="16040"/>
                  <a:pt x="415230" y="0"/>
                  <a:pt x="435014" y="0"/>
                </a:cubicBezTo>
                <a:close/>
                <a:moveTo>
                  <a:pt x="301952" y="0"/>
                </a:moveTo>
                <a:cubicBezTo>
                  <a:pt x="321736" y="0"/>
                  <a:pt x="337776" y="16040"/>
                  <a:pt x="337776" y="35826"/>
                </a:cubicBezTo>
                <a:cubicBezTo>
                  <a:pt x="337776" y="55611"/>
                  <a:pt x="321736" y="71650"/>
                  <a:pt x="301952" y="71650"/>
                </a:cubicBezTo>
                <a:cubicBezTo>
                  <a:pt x="282165" y="71650"/>
                  <a:pt x="266126" y="55611"/>
                  <a:pt x="266126" y="35826"/>
                </a:cubicBezTo>
                <a:cubicBezTo>
                  <a:pt x="266126" y="16040"/>
                  <a:pt x="282165" y="0"/>
                  <a:pt x="301952" y="0"/>
                </a:cubicBezTo>
                <a:close/>
                <a:moveTo>
                  <a:pt x="168888" y="0"/>
                </a:moveTo>
                <a:cubicBezTo>
                  <a:pt x="188674" y="0"/>
                  <a:pt x="204713" y="16040"/>
                  <a:pt x="204713" y="35826"/>
                </a:cubicBezTo>
                <a:cubicBezTo>
                  <a:pt x="204713" y="55611"/>
                  <a:pt x="188674" y="71650"/>
                  <a:pt x="168888" y="71650"/>
                </a:cubicBezTo>
                <a:cubicBezTo>
                  <a:pt x="149103" y="71650"/>
                  <a:pt x="133063" y="55611"/>
                  <a:pt x="133063" y="35826"/>
                </a:cubicBezTo>
                <a:cubicBezTo>
                  <a:pt x="133063" y="16040"/>
                  <a:pt x="149103" y="0"/>
                  <a:pt x="168888" y="0"/>
                </a:cubicBezTo>
                <a:close/>
                <a:moveTo>
                  <a:pt x="35825" y="0"/>
                </a:moveTo>
                <a:cubicBezTo>
                  <a:pt x="55611" y="0"/>
                  <a:pt x="71650" y="16040"/>
                  <a:pt x="71650" y="35826"/>
                </a:cubicBezTo>
                <a:cubicBezTo>
                  <a:pt x="71650" y="55611"/>
                  <a:pt x="55611" y="71650"/>
                  <a:pt x="35825" y="71650"/>
                </a:cubicBezTo>
                <a:cubicBezTo>
                  <a:pt x="16040" y="71650"/>
                  <a:pt x="0" y="55611"/>
                  <a:pt x="0" y="35826"/>
                </a:cubicBezTo>
                <a:cubicBezTo>
                  <a:pt x="0" y="16040"/>
                  <a:pt x="16040" y="0"/>
                  <a:pt x="35825" y="0"/>
                </a:cubicBezTo>
                <a:close/>
              </a:path>
            </a:pathLst>
          </a:custGeom>
          <a:gradFill>
            <a:gsLst>
              <a:gs pos="0">
                <a:srgbClr val="0C2FCC">
                  <a:alpha val="77647"/>
                </a:srgbClr>
              </a:gs>
              <a:gs pos="5000">
                <a:srgbClr val="0C2FCC">
                  <a:alpha val="77647"/>
                </a:srgbClr>
              </a:gs>
              <a:gs pos="100000">
                <a:srgbClr val="FFFFFF">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g27885fb93e6_0_183"/>
          <p:cNvSpPr txBox="1"/>
          <p:nvPr/>
        </p:nvSpPr>
        <p:spPr>
          <a:xfrm>
            <a:off x="457200" y="1118750"/>
            <a:ext cx="8478600" cy="3405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600">
                <a:solidFill>
                  <a:srgbClr val="3465D0"/>
                </a:solidFill>
                <a:latin typeface="Roboto"/>
                <a:ea typeface="Roboto"/>
                <a:cs typeface="Roboto"/>
                <a:sym typeface="Roboto"/>
              </a:rPr>
              <a:t>Quadrant 2 (Automated &amp; Manual)</a:t>
            </a:r>
            <a:endParaRPr b="1" sz="1600">
              <a:solidFill>
                <a:srgbClr val="3465D0"/>
              </a:solidFill>
              <a:latin typeface="Roboto"/>
              <a:ea typeface="Roboto"/>
              <a:cs typeface="Roboto"/>
              <a:sym typeface="Roboto"/>
            </a:endParaRPr>
          </a:p>
          <a:p>
            <a:pPr indent="0" lvl="0" marL="0" rtl="0" algn="l">
              <a:lnSpc>
                <a:spcPct val="150000"/>
              </a:lnSpc>
              <a:spcBef>
                <a:spcPts val="1200"/>
              </a:spcBef>
              <a:spcAft>
                <a:spcPts val="0"/>
              </a:spcAft>
              <a:buNone/>
            </a:pPr>
            <a:r>
              <a:rPr lang="es" sz="1350">
                <a:solidFill>
                  <a:srgbClr val="1A284D"/>
                </a:solidFill>
                <a:latin typeface="Roboto"/>
                <a:ea typeface="Roboto"/>
                <a:cs typeface="Roboto"/>
                <a:sym typeface="Roboto"/>
              </a:rPr>
              <a:t>Business and customer-side testing aimed at improving the quality of the software to meet customer needs and requirements.</a:t>
            </a:r>
            <a:endParaRPr b="1" sz="1350">
              <a:solidFill>
                <a:srgbClr val="1A284D"/>
              </a:solidFill>
              <a:latin typeface="Roboto"/>
              <a:ea typeface="Roboto"/>
              <a:cs typeface="Roboto"/>
              <a:sym typeface="Roboto"/>
            </a:endParaRPr>
          </a:p>
          <a:p>
            <a:pPr indent="-292100" lvl="0" marL="571500" rtl="0" algn="l">
              <a:lnSpc>
                <a:spcPct val="150000"/>
              </a:lnSpc>
              <a:spcBef>
                <a:spcPts val="120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Ensure the software’s functionality meets user expectations and requirements.</a:t>
            </a:r>
            <a:endParaRPr sz="1350">
              <a:solidFill>
                <a:srgbClr val="1A284D"/>
              </a:solidFill>
              <a:latin typeface="Roboto"/>
              <a:ea typeface="Roboto"/>
              <a:cs typeface="Roboto"/>
              <a:sym typeface="Roboto"/>
            </a:endParaRPr>
          </a:p>
          <a:p>
            <a:pPr indent="-292100" lvl="0" marL="5715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Tests are designed to be understandable by people who may not know how to code, enhancing usability and accessibility.</a:t>
            </a:r>
            <a:endParaRPr sz="1350">
              <a:solidFill>
                <a:srgbClr val="1A284D"/>
              </a:solidFill>
              <a:latin typeface="Roboto"/>
              <a:ea typeface="Roboto"/>
              <a:cs typeface="Roboto"/>
              <a:sym typeface="Roboto"/>
            </a:endParaRPr>
          </a:p>
          <a:p>
            <a:pPr indent="-292100" lvl="0" marL="5715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Helps identify and fix potential problems quickly through automated tests and continuous integration.</a:t>
            </a:r>
            <a:endParaRPr sz="1350">
              <a:solidFill>
                <a:srgbClr val="1A284D"/>
              </a:solidFill>
              <a:latin typeface="Roboto"/>
              <a:ea typeface="Roboto"/>
              <a:cs typeface="Roboto"/>
              <a:sym typeface="Roboto"/>
            </a:endParaRPr>
          </a:p>
          <a:p>
            <a:pPr indent="-304800" lvl="0" marL="457200" rtl="0" algn="l">
              <a:lnSpc>
                <a:spcPct val="150000"/>
              </a:lnSpc>
              <a:spcBef>
                <a:spcPts val="0"/>
              </a:spcBef>
              <a:spcAft>
                <a:spcPts val="0"/>
              </a:spcAft>
              <a:buClr>
                <a:srgbClr val="1155CC"/>
              </a:buClr>
              <a:buSzPts val="1200"/>
              <a:buFont typeface="Proxima Nova"/>
              <a:buChar char="➢"/>
            </a:pPr>
            <a:r>
              <a:rPr b="1" lang="es" sz="1200">
                <a:solidFill>
                  <a:srgbClr val="1155CC"/>
                </a:solidFill>
                <a:latin typeface="Proxima Nova"/>
                <a:ea typeface="Proxima Nova"/>
                <a:cs typeface="Proxima Nova"/>
                <a:sym typeface="Proxima Nova"/>
              </a:rPr>
              <a:t>Roles:</a:t>
            </a:r>
            <a:endParaRPr sz="1350">
              <a:solidFill>
                <a:srgbClr val="1A284D"/>
              </a:solidFill>
              <a:latin typeface="Roboto"/>
              <a:ea typeface="Roboto"/>
              <a:cs typeface="Roboto"/>
              <a:sym typeface="Roboto"/>
            </a:endParaRPr>
          </a:p>
          <a:p>
            <a:pPr indent="-292100" lvl="0" marL="5715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Testers, developers, and business analysts collaborate to create and execute tests.</a:t>
            </a:r>
            <a:endParaRPr sz="1350">
              <a:solidFill>
                <a:srgbClr val="1A284D"/>
              </a:solidFill>
              <a:latin typeface="Roboto"/>
              <a:ea typeface="Roboto"/>
              <a:cs typeface="Roboto"/>
              <a:sym typeface="Roboto"/>
            </a:endParaRPr>
          </a:p>
          <a:p>
            <a:pPr indent="-292100" lvl="0" marL="5715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Functional tests can be black-box tests, where testers do not need to understand the underlying code.</a:t>
            </a:r>
            <a:endParaRPr sz="1350">
              <a:solidFill>
                <a:srgbClr val="1A284D"/>
              </a:solidFill>
              <a:latin typeface="Roboto"/>
              <a:ea typeface="Roboto"/>
              <a:cs typeface="Roboto"/>
              <a:sym typeface="Roboto"/>
            </a:endParaRPr>
          </a:p>
        </p:txBody>
      </p:sp>
      <p:pic>
        <p:nvPicPr>
          <p:cNvPr id="309" name="Google Shape;309;g27885fb93e6_0_183"/>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310" name="Google Shape;310;g27885fb93e6_0_183"/>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rgbClr val="FFFFFF"/>
                </a:solidFill>
                <a:latin typeface="Roboto"/>
                <a:ea typeface="Roboto"/>
                <a:cs typeface="Roboto"/>
                <a:sym typeface="Roboto"/>
              </a:rPr>
              <a:t>Phally</a:t>
            </a:r>
            <a:endParaRPr b="1">
              <a:latin typeface="Roboto"/>
              <a:ea typeface="Roboto"/>
              <a:cs typeface="Roboto"/>
              <a:sym typeface="Roboto"/>
            </a:endParaRPr>
          </a:p>
        </p:txBody>
      </p:sp>
      <p:sp>
        <p:nvSpPr>
          <p:cNvPr id="311" name="Google Shape;311;g27885fb93e6_0_183"/>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312" name="Google Shape;312;g27885fb93e6_0_183"/>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4.	Agile testing quadrants</a:t>
            </a:r>
            <a:endParaRPr b="1" sz="2100">
              <a:latin typeface="Fira Sans Extra Condensed"/>
              <a:ea typeface="Fira Sans Extra Condensed"/>
              <a:cs typeface="Fira Sans Extra Condensed"/>
              <a:sym typeface="Fira Sans Extra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g2ee28e2014b_1_38"/>
          <p:cNvSpPr/>
          <p:nvPr/>
        </p:nvSpPr>
        <p:spPr>
          <a:xfrm>
            <a:off x="2002325" y="1826100"/>
            <a:ext cx="1386528" cy="2772583"/>
          </a:xfrm>
          <a:custGeom>
            <a:rect b="b" l="l" r="r" t="t"/>
            <a:pathLst>
              <a:path extrusionOk="0" h="17585" w="8794">
                <a:moveTo>
                  <a:pt x="0" y="1"/>
                </a:moveTo>
                <a:lnTo>
                  <a:pt x="0" y="17585"/>
                </a:lnTo>
                <a:cubicBezTo>
                  <a:pt x="4862" y="17585"/>
                  <a:pt x="8794" y="13653"/>
                  <a:pt x="8794" y="8794"/>
                </a:cubicBezTo>
                <a:cubicBezTo>
                  <a:pt x="8794" y="3933"/>
                  <a:pt x="4862" y="1"/>
                  <a:pt x="0"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g2ee28e2014b_1_38"/>
          <p:cNvSpPr/>
          <p:nvPr/>
        </p:nvSpPr>
        <p:spPr>
          <a:xfrm>
            <a:off x="615800" y="1826100"/>
            <a:ext cx="1386686" cy="2772583"/>
          </a:xfrm>
          <a:custGeom>
            <a:rect b="b" l="l" r="r" t="t"/>
            <a:pathLst>
              <a:path extrusionOk="0" h="17585" w="8795">
                <a:moveTo>
                  <a:pt x="1" y="8791"/>
                </a:moveTo>
                <a:cubicBezTo>
                  <a:pt x="1" y="13653"/>
                  <a:pt x="3936" y="17585"/>
                  <a:pt x="8794" y="17585"/>
                </a:cubicBezTo>
                <a:lnTo>
                  <a:pt x="8794" y="1"/>
                </a:lnTo>
                <a:cubicBezTo>
                  <a:pt x="3936" y="1"/>
                  <a:pt x="1" y="3933"/>
                  <a:pt x="1" y="879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g2ee28e2014b_1_38"/>
          <p:cNvSpPr/>
          <p:nvPr/>
        </p:nvSpPr>
        <p:spPr>
          <a:xfrm>
            <a:off x="847098" y="2056925"/>
            <a:ext cx="1155387" cy="1155387"/>
          </a:xfrm>
          <a:custGeom>
            <a:rect b="b" l="l" r="r" t="t"/>
            <a:pathLst>
              <a:path extrusionOk="0" h="7328" w="7328">
                <a:moveTo>
                  <a:pt x="7327" y="1"/>
                </a:moveTo>
                <a:cubicBezTo>
                  <a:pt x="3277" y="1"/>
                  <a:pt x="1" y="3277"/>
                  <a:pt x="1" y="7327"/>
                </a:cubicBezTo>
                <a:lnTo>
                  <a:pt x="7327" y="7327"/>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g2ee28e2014b_1_38"/>
          <p:cNvSpPr/>
          <p:nvPr/>
        </p:nvSpPr>
        <p:spPr>
          <a:xfrm>
            <a:off x="847098" y="2056925"/>
            <a:ext cx="2310933" cy="2310933"/>
          </a:xfrm>
          <a:custGeom>
            <a:rect b="b" l="l" r="r" t="t"/>
            <a:pathLst>
              <a:path extrusionOk="0" h="14657" w="14657">
                <a:moveTo>
                  <a:pt x="7327" y="1"/>
                </a:moveTo>
                <a:lnTo>
                  <a:pt x="7327" y="7327"/>
                </a:lnTo>
                <a:lnTo>
                  <a:pt x="1" y="7327"/>
                </a:lnTo>
                <a:cubicBezTo>
                  <a:pt x="1" y="11377"/>
                  <a:pt x="3277" y="14657"/>
                  <a:pt x="7327" y="14657"/>
                </a:cubicBezTo>
                <a:cubicBezTo>
                  <a:pt x="11377" y="14657"/>
                  <a:pt x="14657" y="11377"/>
                  <a:pt x="14657" y="7327"/>
                </a:cubicBezTo>
                <a:cubicBezTo>
                  <a:pt x="14657" y="3277"/>
                  <a:pt x="11377" y="1"/>
                  <a:pt x="732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g2ee28e2014b_1_38"/>
          <p:cNvSpPr/>
          <p:nvPr/>
        </p:nvSpPr>
        <p:spPr>
          <a:xfrm>
            <a:off x="1246942" y="2288380"/>
            <a:ext cx="755543" cy="924405"/>
          </a:xfrm>
          <a:custGeom>
            <a:rect b="b" l="l" r="r" t="t"/>
            <a:pathLst>
              <a:path extrusionOk="0" h="5863" w="4792">
                <a:moveTo>
                  <a:pt x="4791" y="0"/>
                </a:moveTo>
                <a:cubicBezTo>
                  <a:pt x="2810" y="0"/>
                  <a:pt x="1059" y="981"/>
                  <a:pt x="1" y="2485"/>
                </a:cubicBezTo>
                <a:lnTo>
                  <a:pt x="4791" y="5862"/>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g2ee28e2014b_1_38"/>
          <p:cNvSpPr/>
          <p:nvPr/>
        </p:nvSpPr>
        <p:spPr>
          <a:xfrm>
            <a:off x="1077922" y="2288380"/>
            <a:ext cx="1848809" cy="1848178"/>
          </a:xfrm>
          <a:custGeom>
            <a:rect b="b" l="l" r="r" t="t"/>
            <a:pathLst>
              <a:path extrusionOk="0" h="11722" w="11726">
                <a:moveTo>
                  <a:pt x="5863" y="0"/>
                </a:moveTo>
                <a:lnTo>
                  <a:pt x="5863" y="5862"/>
                </a:lnTo>
                <a:lnTo>
                  <a:pt x="1073" y="2485"/>
                </a:lnTo>
                <a:cubicBezTo>
                  <a:pt x="400" y="3438"/>
                  <a:pt x="1" y="4605"/>
                  <a:pt x="1" y="5862"/>
                </a:cubicBezTo>
                <a:cubicBezTo>
                  <a:pt x="1" y="9101"/>
                  <a:pt x="2624" y="11721"/>
                  <a:pt x="5863" y="11721"/>
                </a:cubicBezTo>
                <a:cubicBezTo>
                  <a:pt x="9105" y="11721"/>
                  <a:pt x="11726" y="9101"/>
                  <a:pt x="11726" y="5862"/>
                </a:cubicBezTo>
                <a:cubicBezTo>
                  <a:pt x="11726" y="2620"/>
                  <a:pt x="9105" y="0"/>
                  <a:pt x="5863" y="0"/>
                </a:cubicBezTo>
                <a:close/>
              </a:path>
            </a:pathLst>
          </a:custGeom>
          <a:solidFill>
            <a:srgbClr val="18B8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g2ee28e2014b_1_38"/>
          <p:cNvSpPr/>
          <p:nvPr/>
        </p:nvSpPr>
        <p:spPr>
          <a:xfrm>
            <a:off x="1309378" y="2519204"/>
            <a:ext cx="1386528" cy="1386528"/>
          </a:xfrm>
          <a:custGeom>
            <a:rect b="b" l="l" r="r" t="t"/>
            <a:pathLst>
              <a:path extrusionOk="0" h="8794" w="8794">
                <a:moveTo>
                  <a:pt x="4395" y="0"/>
                </a:moveTo>
                <a:cubicBezTo>
                  <a:pt x="1968" y="0"/>
                  <a:pt x="0" y="1968"/>
                  <a:pt x="0" y="4398"/>
                </a:cubicBezTo>
                <a:cubicBezTo>
                  <a:pt x="0" y="6826"/>
                  <a:pt x="1964" y="8794"/>
                  <a:pt x="4395" y="8794"/>
                </a:cubicBezTo>
                <a:cubicBezTo>
                  <a:pt x="6826" y="8794"/>
                  <a:pt x="8794" y="6826"/>
                  <a:pt x="8794" y="4398"/>
                </a:cubicBezTo>
                <a:lnTo>
                  <a:pt x="4395" y="4398"/>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g2ee28e2014b_1_38"/>
          <p:cNvSpPr/>
          <p:nvPr/>
        </p:nvSpPr>
        <p:spPr>
          <a:xfrm>
            <a:off x="2002325" y="2519204"/>
            <a:ext cx="693579" cy="693579"/>
          </a:xfrm>
          <a:custGeom>
            <a:rect b="b" l="l" r="r" t="t"/>
            <a:pathLst>
              <a:path extrusionOk="0" h="4399" w="4399">
                <a:moveTo>
                  <a:pt x="0" y="0"/>
                </a:moveTo>
                <a:lnTo>
                  <a:pt x="0" y="4398"/>
                </a:lnTo>
                <a:lnTo>
                  <a:pt x="4399" y="4398"/>
                </a:lnTo>
                <a:cubicBezTo>
                  <a:pt x="4399" y="1968"/>
                  <a:pt x="243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g2ee28e2014b_1_38"/>
          <p:cNvSpPr/>
          <p:nvPr/>
        </p:nvSpPr>
        <p:spPr>
          <a:xfrm>
            <a:off x="1504885" y="2749714"/>
            <a:ext cx="993778" cy="924405"/>
          </a:xfrm>
          <a:custGeom>
            <a:rect b="b" l="l" r="r" t="t"/>
            <a:pathLst>
              <a:path extrusionOk="0" h="5863" w="6303">
                <a:moveTo>
                  <a:pt x="3158" y="1"/>
                </a:moveTo>
                <a:cubicBezTo>
                  <a:pt x="3002" y="1"/>
                  <a:pt x="2844" y="13"/>
                  <a:pt x="2685" y="39"/>
                </a:cubicBezTo>
                <a:cubicBezTo>
                  <a:pt x="1086" y="296"/>
                  <a:pt x="1" y="1801"/>
                  <a:pt x="258" y="3400"/>
                </a:cubicBezTo>
                <a:cubicBezTo>
                  <a:pt x="489" y="4836"/>
                  <a:pt x="1732" y="5862"/>
                  <a:pt x="3145" y="5862"/>
                </a:cubicBezTo>
                <a:cubicBezTo>
                  <a:pt x="3301" y="5862"/>
                  <a:pt x="3459" y="5850"/>
                  <a:pt x="3618" y="5824"/>
                </a:cubicBezTo>
                <a:cubicBezTo>
                  <a:pt x="5217" y="5567"/>
                  <a:pt x="6303" y="4062"/>
                  <a:pt x="6046" y="2463"/>
                </a:cubicBezTo>
                <a:cubicBezTo>
                  <a:pt x="5811" y="1026"/>
                  <a:pt x="4568" y="1"/>
                  <a:pt x="315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26" name="Google Shape;326;g2ee28e2014b_1_38"/>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327" name="Google Shape;327;g2ee28e2014b_1_38"/>
          <p:cNvSpPr txBox="1"/>
          <p:nvPr/>
        </p:nvSpPr>
        <p:spPr>
          <a:xfrm>
            <a:off x="465600" y="1123875"/>
            <a:ext cx="3315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3465D0"/>
                </a:solidFill>
                <a:latin typeface="Roboto"/>
                <a:ea typeface="Roboto"/>
                <a:cs typeface="Roboto"/>
                <a:sym typeface="Roboto"/>
              </a:rPr>
              <a:t>Quadrant 2 (Automated &amp; Manual)</a:t>
            </a:r>
            <a:endParaRPr>
              <a:solidFill>
                <a:srgbClr val="3465D0"/>
              </a:solidFill>
              <a:latin typeface="Roboto"/>
              <a:ea typeface="Roboto"/>
              <a:cs typeface="Roboto"/>
              <a:sym typeface="Roboto"/>
            </a:endParaRPr>
          </a:p>
        </p:txBody>
      </p:sp>
      <p:sp>
        <p:nvSpPr>
          <p:cNvPr id="328" name="Google Shape;328;g2ee28e2014b_1_38"/>
          <p:cNvSpPr txBox="1"/>
          <p:nvPr/>
        </p:nvSpPr>
        <p:spPr>
          <a:xfrm>
            <a:off x="1487232" y="3007463"/>
            <a:ext cx="1030800" cy="408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s" sz="2400" u="none" cap="none" strike="noStrike">
                <a:solidFill>
                  <a:srgbClr val="0C2FCC"/>
                </a:solidFill>
                <a:latin typeface="Roboto"/>
                <a:ea typeface="Roboto"/>
                <a:cs typeface="Roboto"/>
                <a:sym typeface="Roboto"/>
              </a:rPr>
              <a:t>03</a:t>
            </a:r>
            <a:endParaRPr b="0" i="0" sz="2400" u="none" cap="none" strike="noStrike">
              <a:solidFill>
                <a:srgbClr val="0C2FCC"/>
              </a:solidFill>
              <a:latin typeface="Arial"/>
              <a:ea typeface="Arial"/>
              <a:cs typeface="Arial"/>
              <a:sym typeface="Arial"/>
            </a:endParaRPr>
          </a:p>
        </p:txBody>
      </p:sp>
      <p:sp>
        <p:nvSpPr>
          <p:cNvPr id="329" name="Google Shape;329;g2ee28e2014b_1_38"/>
          <p:cNvSpPr/>
          <p:nvPr/>
        </p:nvSpPr>
        <p:spPr>
          <a:xfrm>
            <a:off x="3676075" y="1926625"/>
            <a:ext cx="1632900" cy="324600"/>
          </a:xfrm>
          <a:prstGeom prst="roundRect">
            <a:avLst>
              <a:gd fmla="val 50000" name="adj"/>
            </a:avLst>
          </a:prstGeom>
          <a:solidFill>
            <a:srgbClr val="3465D0"/>
          </a:solid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1000"/>
              </a:spcAft>
              <a:buClr>
                <a:schemeClr val="dk1"/>
              </a:buClr>
              <a:buSzPts val="1100"/>
              <a:buFont typeface="Arial"/>
              <a:buNone/>
            </a:pPr>
            <a:r>
              <a:rPr b="1" lang="es">
                <a:solidFill>
                  <a:schemeClr val="lt1"/>
                </a:solidFill>
                <a:latin typeface="Roboto"/>
                <a:ea typeface="Roboto"/>
                <a:cs typeface="Roboto"/>
                <a:sym typeface="Roboto"/>
              </a:rPr>
              <a:t>Functional Tests</a:t>
            </a:r>
            <a:endParaRPr b="1">
              <a:solidFill>
                <a:schemeClr val="lt1"/>
              </a:solidFill>
              <a:latin typeface="Roboto"/>
              <a:ea typeface="Roboto"/>
              <a:cs typeface="Roboto"/>
              <a:sym typeface="Roboto"/>
            </a:endParaRPr>
          </a:p>
        </p:txBody>
      </p:sp>
      <p:sp>
        <p:nvSpPr>
          <p:cNvPr id="330" name="Google Shape;330;g2ee28e2014b_1_38"/>
          <p:cNvSpPr/>
          <p:nvPr/>
        </p:nvSpPr>
        <p:spPr>
          <a:xfrm>
            <a:off x="5909450" y="3664250"/>
            <a:ext cx="2563800" cy="755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000"/>
              </a:spcAft>
              <a:buNone/>
            </a:pPr>
            <a:r>
              <a:rPr lang="es" sz="1200">
                <a:solidFill>
                  <a:srgbClr val="1A284D"/>
                </a:solidFill>
                <a:latin typeface="Roboto"/>
                <a:ea typeface="Roboto"/>
                <a:cs typeface="Roboto"/>
                <a:sym typeface="Roboto"/>
              </a:rPr>
              <a:t>Test user interfaces through mock-ups and prototype models.</a:t>
            </a:r>
            <a:endParaRPr b="0" i="0" sz="1200" u="none" cap="none" strike="noStrike">
              <a:solidFill>
                <a:srgbClr val="1A284D"/>
              </a:solidFill>
              <a:latin typeface="Roboto"/>
              <a:ea typeface="Roboto"/>
              <a:cs typeface="Roboto"/>
              <a:sym typeface="Roboto"/>
            </a:endParaRPr>
          </a:p>
        </p:txBody>
      </p:sp>
      <p:sp>
        <p:nvSpPr>
          <p:cNvPr id="331" name="Google Shape;331;g2ee28e2014b_1_38"/>
          <p:cNvSpPr/>
          <p:nvPr/>
        </p:nvSpPr>
        <p:spPr>
          <a:xfrm>
            <a:off x="5874675" y="1770075"/>
            <a:ext cx="2563800" cy="55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s" sz="1200">
                <a:solidFill>
                  <a:srgbClr val="1A284D"/>
                </a:solidFill>
                <a:latin typeface="Roboto"/>
                <a:ea typeface="Roboto"/>
                <a:cs typeface="Roboto"/>
                <a:sym typeface="Roboto"/>
              </a:rPr>
              <a:t>Test the overall functionality of the software.</a:t>
            </a:r>
            <a:endParaRPr sz="1200">
              <a:solidFill>
                <a:srgbClr val="1A284D"/>
              </a:solidFill>
              <a:latin typeface="Roboto"/>
              <a:ea typeface="Roboto"/>
              <a:cs typeface="Roboto"/>
              <a:sym typeface="Roboto"/>
            </a:endParaRPr>
          </a:p>
        </p:txBody>
      </p:sp>
      <p:sp>
        <p:nvSpPr>
          <p:cNvPr id="332" name="Google Shape;332;g2ee28e2014b_1_38"/>
          <p:cNvSpPr/>
          <p:nvPr/>
        </p:nvSpPr>
        <p:spPr>
          <a:xfrm>
            <a:off x="5874675" y="2551754"/>
            <a:ext cx="3069000" cy="924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000"/>
              </a:spcAft>
              <a:buNone/>
            </a:pPr>
            <a:r>
              <a:rPr lang="es" sz="1200">
                <a:solidFill>
                  <a:srgbClr val="1A284D"/>
                </a:solidFill>
                <a:latin typeface="Roboto"/>
                <a:ea typeface="Roboto"/>
                <a:cs typeface="Roboto"/>
                <a:sym typeface="Roboto"/>
              </a:rPr>
              <a:t>These tests validate that the functionality described in a user story has been correctly implemented and meets the acceptance criteria defined by the product owner or customer.</a:t>
            </a:r>
            <a:endParaRPr b="0" i="0" sz="1200" u="none" cap="none" strike="noStrike">
              <a:solidFill>
                <a:srgbClr val="1A284D"/>
              </a:solidFill>
              <a:latin typeface="Roboto"/>
              <a:ea typeface="Roboto"/>
              <a:cs typeface="Roboto"/>
              <a:sym typeface="Roboto"/>
            </a:endParaRPr>
          </a:p>
        </p:txBody>
      </p:sp>
      <p:cxnSp>
        <p:nvCxnSpPr>
          <p:cNvPr id="333" name="Google Shape;333;g2ee28e2014b_1_38"/>
          <p:cNvCxnSpPr/>
          <p:nvPr/>
        </p:nvCxnSpPr>
        <p:spPr>
          <a:xfrm>
            <a:off x="5387725" y="2088925"/>
            <a:ext cx="408300" cy="0"/>
          </a:xfrm>
          <a:prstGeom prst="straightConnector1">
            <a:avLst/>
          </a:prstGeom>
          <a:noFill/>
          <a:ln cap="flat" cmpd="sng" w="19050">
            <a:solidFill>
              <a:srgbClr val="999999"/>
            </a:solidFill>
            <a:prstDash val="solid"/>
            <a:round/>
            <a:headEnd len="sm" w="sm" type="none"/>
            <a:tailEnd len="med" w="med" type="oval"/>
          </a:ln>
        </p:spPr>
      </p:cxnSp>
      <p:cxnSp>
        <p:nvCxnSpPr>
          <p:cNvPr id="334" name="Google Shape;334;g2ee28e2014b_1_38"/>
          <p:cNvCxnSpPr/>
          <p:nvPr/>
        </p:nvCxnSpPr>
        <p:spPr>
          <a:xfrm>
            <a:off x="5387725" y="2989975"/>
            <a:ext cx="408300" cy="0"/>
          </a:xfrm>
          <a:prstGeom prst="straightConnector1">
            <a:avLst/>
          </a:prstGeom>
          <a:noFill/>
          <a:ln cap="flat" cmpd="sng" w="19050">
            <a:solidFill>
              <a:srgbClr val="999999"/>
            </a:solidFill>
            <a:prstDash val="solid"/>
            <a:round/>
            <a:headEnd len="sm" w="sm" type="none"/>
            <a:tailEnd len="med" w="med" type="oval"/>
          </a:ln>
        </p:spPr>
      </p:cxnSp>
      <p:sp>
        <p:nvSpPr>
          <p:cNvPr id="335" name="Google Shape;335;g2ee28e2014b_1_38"/>
          <p:cNvSpPr/>
          <p:nvPr/>
        </p:nvSpPr>
        <p:spPr>
          <a:xfrm>
            <a:off x="3676075" y="2841025"/>
            <a:ext cx="1632900" cy="324600"/>
          </a:xfrm>
          <a:prstGeom prst="roundRect">
            <a:avLst>
              <a:gd fmla="val 50000" name="adj"/>
            </a:avLst>
          </a:prstGeom>
          <a:solidFill>
            <a:srgbClr val="1E2E3F"/>
          </a:solid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1000"/>
              </a:spcAft>
              <a:buNone/>
            </a:pPr>
            <a:r>
              <a:rPr b="1" lang="es">
                <a:solidFill>
                  <a:schemeClr val="lt1"/>
                </a:solidFill>
                <a:latin typeface="Roboto"/>
                <a:ea typeface="Roboto"/>
                <a:cs typeface="Roboto"/>
                <a:sym typeface="Roboto"/>
              </a:rPr>
              <a:t>Story Tests</a:t>
            </a:r>
            <a:endParaRPr b="1">
              <a:solidFill>
                <a:schemeClr val="lt1"/>
              </a:solidFill>
              <a:latin typeface="Roboto"/>
              <a:ea typeface="Roboto"/>
              <a:cs typeface="Roboto"/>
              <a:sym typeface="Roboto"/>
            </a:endParaRPr>
          </a:p>
        </p:txBody>
      </p:sp>
      <p:sp>
        <p:nvSpPr>
          <p:cNvPr id="336" name="Google Shape;336;g2ee28e2014b_1_38"/>
          <p:cNvSpPr/>
          <p:nvPr/>
        </p:nvSpPr>
        <p:spPr>
          <a:xfrm>
            <a:off x="3676075" y="3907825"/>
            <a:ext cx="1632900" cy="324600"/>
          </a:xfrm>
          <a:prstGeom prst="roundRect">
            <a:avLst>
              <a:gd fmla="val 50000" name="adj"/>
            </a:avLst>
          </a:prstGeom>
          <a:solidFill>
            <a:srgbClr val="1AB5E4"/>
          </a:solid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1000"/>
              </a:spcAft>
              <a:buClr>
                <a:schemeClr val="dk1"/>
              </a:buClr>
              <a:buSzPts val="1100"/>
              <a:buFont typeface="Arial"/>
              <a:buNone/>
            </a:pPr>
            <a:r>
              <a:rPr b="1" lang="es">
                <a:solidFill>
                  <a:schemeClr val="lt1"/>
                </a:solidFill>
                <a:latin typeface="Roboto"/>
                <a:ea typeface="Roboto"/>
                <a:cs typeface="Roboto"/>
                <a:sym typeface="Roboto"/>
              </a:rPr>
              <a:t>Prototypes</a:t>
            </a:r>
            <a:endParaRPr b="1">
              <a:solidFill>
                <a:schemeClr val="lt1"/>
              </a:solidFill>
              <a:latin typeface="Roboto"/>
              <a:ea typeface="Roboto"/>
              <a:cs typeface="Roboto"/>
              <a:sym typeface="Roboto"/>
            </a:endParaRPr>
          </a:p>
        </p:txBody>
      </p:sp>
      <p:cxnSp>
        <p:nvCxnSpPr>
          <p:cNvPr id="337" name="Google Shape;337;g2ee28e2014b_1_38"/>
          <p:cNvCxnSpPr/>
          <p:nvPr/>
        </p:nvCxnSpPr>
        <p:spPr>
          <a:xfrm>
            <a:off x="5387725" y="4056775"/>
            <a:ext cx="408300" cy="0"/>
          </a:xfrm>
          <a:prstGeom prst="straightConnector1">
            <a:avLst/>
          </a:prstGeom>
          <a:noFill/>
          <a:ln cap="flat" cmpd="sng" w="19050">
            <a:solidFill>
              <a:srgbClr val="999999"/>
            </a:solidFill>
            <a:prstDash val="solid"/>
            <a:round/>
            <a:headEnd len="sm" w="sm" type="none"/>
            <a:tailEnd len="med" w="med" type="oval"/>
          </a:ln>
        </p:spPr>
      </p:cxnSp>
      <p:sp>
        <p:nvSpPr>
          <p:cNvPr id="338" name="Google Shape;338;g2ee28e2014b_1_38"/>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rgbClr val="FFFFFF"/>
                </a:solidFill>
                <a:latin typeface="Roboto"/>
                <a:ea typeface="Roboto"/>
                <a:cs typeface="Roboto"/>
                <a:sym typeface="Roboto"/>
              </a:rPr>
              <a:t>Phally</a:t>
            </a:r>
            <a:endParaRPr b="1">
              <a:latin typeface="Roboto"/>
              <a:ea typeface="Roboto"/>
              <a:cs typeface="Roboto"/>
              <a:sym typeface="Roboto"/>
            </a:endParaRPr>
          </a:p>
        </p:txBody>
      </p:sp>
      <p:sp>
        <p:nvSpPr>
          <p:cNvPr id="339" name="Google Shape;339;g2ee28e2014b_1_38"/>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340" name="Google Shape;340;g2ee28e2014b_1_38"/>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4.	Agile testing quadrants</a:t>
            </a:r>
            <a:endParaRPr b="1" sz="2100">
              <a:latin typeface="Fira Sans Extra Condensed"/>
              <a:ea typeface="Fira Sans Extra Condensed"/>
              <a:cs typeface="Fira Sans Extra Condensed"/>
              <a:sym typeface="Fira Sans Extra Condense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27885fb93e6_2_336"/>
          <p:cNvSpPr txBox="1"/>
          <p:nvPr/>
        </p:nvSpPr>
        <p:spPr>
          <a:xfrm>
            <a:off x="457200" y="1118750"/>
            <a:ext cx="8462400" cy="3093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600">
                <a:solidFill>
                  <a:srgbClr val="3465D0"/>
                </a:solidFill>
                <a:latin typeface="Roboto"/>
                <a:ea typeface="Roboto"/>
                <a:cs typeface="Roboto"/>
                <a:sym typeface="Roboto"/>
              </a:rPr>
              <a:t>Quadrant 3 </a:t>
            </a:r>
            <a:r>
              <a:rPr b="1" lang="es" sz="1600">
                <a:solidFill>
                  <a:srgbClr val="3465D0"/>
                </a:solidFill>
                <a:latin typeface="Roboto"/>
                <a:ea typeface="Roboto"/>
                <a:cs typeface="Roboto"/>
                <a:sym typeface="Roboto"/>
              </a:rPr>
              <a:t>(Manual)</a:t>
            </a:r>
            <a:endParaRPr b="1" sz="1600">
              <a:solidFill>
                <a:srgbClr val="3465D0"/>
              </a:solidFill>
              <a:latin typeface="Roboto"/>
              <a:ea typeface="Roboto"/>
              <a:cs typeface="Roboto"/>
              <a:sym typeface="Roboto"/>
            </a:endParaRPr>
          </a:p>
          <a:p>
            <a:pPr indent="0" lvl="0" marL="0" rtl="0" algn="l">
              <a:lnSpc>
                <a:spcPct val="150000"/>
              </a:lnSpc>
              <a:spcBef>
                <a:spcPts val="1200"/>
              </a:spcBef>
              <a:spcAft>
                <a:spcPts val="0"/>
              </a:spcAft>
              <a:buNone/>
            </a:pPr>
            <a:r>
              <a:rPr lang="es" sz="1350">
                <a:solidFill>
                  <a:srgbClr val="1A284D"/>
                </a:solidFill>
                <a:latin typeface="Roboto"/>
                <a:ea typeface="Roboto"/>
                <a:cs typeface="Roboto"/>
                <a:sym typeface="Roboto"/>
              </a:rPr>
              <a:t>Business-side testing with an emphasis on ensuring the product aligns with customer needs and expectations.</a:t>
            </a:r>
            <a:endParaRPr sz="1350">
              <a:solidFill>
                <a:srgbClr val="1A284D"/>
              </a:solidFill>
              <a:latin typeface="Roboto"/>
              <a:ea typeface="Roboto"/>
              <a:cs typeface="Roboto"/>
              <a:sym typeface="Roboto"/>
            </a:endParaRPr>
          </a:p>
          <a:p>
            <a:pPr indent="-292100" lvl="0" marL="571500" rtl="0" algn="l">
              <a:lnSpc>
                <a:spcPct val="200000"/>
              </a:lnSpc>
              <a:spcBef>
                <a:spcPts val="120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Identify misunderstandings, missing functionalities, and usability issues.</a:t>
            </a:r>
            <a:endParaRPr sz="1350">
              <a:solidFill>
                <a:srgbClr val="1A284D"/>
              </a:solidFill>
              <a:latin typeface="Roboto"/>
              <a:ea typeface="Roboto"/>
              <a:cs typeface="Roboto"/>
              <a:sym typeface="Roboto"/>
            </a:endParaRPr>
          </a:p>
          <a:p>
            <a:pPr indent="-292100" lvl="0" marL="571500" rtl="0" algn="l">
              <a:lnSpc>
                <a:spcPct val="20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Simulate real-world use cases to validate the product’s functionality and user experience.</a:t>
            </a:r>
            <a:endParaRPr sz="1350">
              <a:solidFill>
                <a:srgbClr val="1A284D"/>
              </a:solidFill>
              <a:latin typeface="Roboto"/>
              <a:ea typeface="Roboto"/>
              <a:cs typeface="Roboto"/>
              <a:sym typeface="Roboto"/>
            </a:endParaRPr>
          </a:p>
          <a:p>
            <a:pPr indent="-304800" lvl="0" marL="457200" rtl="0" algn="l">
              <a:lnSpc>
                <a:spcPct val="150000"/>
              </a:lnSpc>
              <a:spcBef>
                <a:spcPts val="0"/>
              </a:spcBef>
              <a:spcAft>
                <a:spcPts val="0"/>
              </a:spcAft>
              <a:buClr>
                <a:srgbClr val="1155CC"/>
              </a:buClr>
              <a:buSzPts val="1200"/>
              <a:buFont typeface="Proxima Nova"/>
              <a:buChar char="➢"/>
            </a:pPr>
            <a:r>
              <a:rPr b="1" lang="es" sz="1200">
                <a:solidFill>
                  <a:srgbClr val="1155CC"/>
                </a:solidFill>
                <a:latin typeface="Proxima Nova"/>
                <a:ea typeface="Proxima Nova"/>
                <a:cs typeface="Proxima Nova"/>
                <a:sym typeface="Proxima Nova"/>
              </a:rPr>
              <a:t>Roles:</a:t>
            </a:r>
            <a:endParaRPr sz="1350">
              <a:solidFill>
                <a:srgbClr val="1A284D"/>
              </a:solidFill>
              <a:latin typeface="Roboto"/>
              <a:ea typeface="Roboto"/>
              <a:cs typeface="Roboto"/>
              <a:sym typeface="Roboto"/>
            </a:endParaRPr>
          </a:p>
          <a:p>
            <a:pPr indent="-292100" lvl="0" marL="571500" rtl="0" algn="l">
              <a:lnSpc>
                <a:spcPct val="20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Involves testers, customers, and end-users to validate the software in real-world situations.</a:t>
            </a:r>
            <a:endParaRPr sz="1350">
              <a:solidFill>
                <a:srgbClr val="1A284D"/>
              </a:solidFill>
              <a:latin typeface="Roboto"/>
              <a:ea typeface="Roboto"/>
              <a:cs typeface="Roboto"/>
              <a:sym typeface="Roboto"/>
            </a:endParaRPr>
          </a:p>
          <a:p>
            <a:pPr indent="-292100" lvl="0" marL="571500" rtl="0" algn="l">
              <a:lnSpc>
                <a:spcPct val="20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Tests may be conducted by the development team, customers, or end-users.</a:t>
            </a:r>
            <a:endParaRPr sz="1350">
              <a:solidFill>
                <a:srgbClr val="1A284D"/>
              </a:solidFill>
              <a:latin typeface="Roboto"/>
              <a:ea typeface="Roboto"/>
              <a:cs typeface="Roboto"/>
              <a:sym typeface="Roboto"/>
            </a:endParaRPr>
          </a:p>
        </p:txBody>
      </p:sp>
      <p:pic>
        <p:nvPicPr>
          <p:cNvPr id="346" name="Google Shape;346;g27885fb93e6_2_336"/>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347" name="Google Shape;347;g27885fb93e6_2_336"/>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rgbClr val="FFFFFF"/>
                </a:solidFill>
                <a:latin typeface="Roboto"/>
                <a:ea typeface="Roboto"/>
                <a:cs typeface="Roboto"/>
                <a:sym typeface="Roboto"/>
              </a:rPr>
              <a:t>Phally</a:t>
            </a:r>
            <a:endParaRPr b="1">
              <a:latin typeface="Roboto"/>
              <a:ea typeface="Roboto"/>
              <a:cs typeface="Roboto"/>
              <a:sym typeface="Roboto"/>
            </a:endParaRPr>
          </a:p>
        </p:txBody>
      </p:sp>
      <p:sp>
        <p:nvSpPr>
          <p:cNvPr id="348" name="Google Shape;348;g27885fb93e6_2_336"/>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349" name="Google Shape;349;g27885fb93e6_2_336"/>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4.	Agile testing quadrants</a:t>
            </a:r>
            <a:endParaRPr b="1" sz="2100">
              <a:latin typeface="Fira Sans Extra Condensed"/>
              <a:ea typeface="Fira Sans Extra Condensed"/>
              <a:cs typeface="Fira Sans Extra Condensed"/>
              <a:sym typeface="Fira Sans Extra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g2ee28e2014b_1_106"/>
          <p:cNvSpPr/>
          <p:nvPr/>
        </p:nvSpPr>
        <p:spPr>
          <a:xfrm>
            <a:off x="618456" y="2138838"/>
            <a:ext cx="1624800" cy="1859100"/>
          </a:xfrm>
          <a:prstGeom prst="roundRect">
            <a:avLst>
              <a:gd fmla="val 16667" name="adj"/>
            </a:avLst>
          </a:prstGeom>
          <a:noFill/>
          <a:ln cap="flat" cmpd="sng" w="1905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g2ee28e2014b_1_106"/>
          <p:cNvSpPr/>
          <p:nvPr/>
        </p:nvSpPr>
        <p:spPr>
          <a:xfrm>
            <a:off x="381150" y="1775799"/>
            <a:ext cx="524990" cy="570050"/>
          </a:xfrm>
          <a:custGeom>
            <a:rect b="b" l="l" r="r" t="t"/>
            <a:pathLst>
              <a:path extrusionOk="0" h="13204" w="13199">
                <a:moveTo>
                  <a:pt x="6599" y="1"/>
                </a:moveTo>
                <a:cubicBezTo>
                  <a:pt x="2951" y="1"/>
                  <a:pt x="1" y="2956"/>
                  <a:pt x="1" y="6605"/>
                </a:cubicBezTo>
                <a:cubicBezTo>
                  <a:pt x="1" y="10248"/>
                  <a:pt x="2951" y="13203"/>
                  <a:pt x="6599" y="13203"/>
                </a:cubicBezTo>
                <a:cubicBezTo>
                  <a:pt x="7766" y="13203"/>
                  <a:pt x="8861" y="12901"/>
                  <a:pt x="9813" y="12367"/>
                </a:cubicBezTo>
                <a:lnTo>
                  <a:pt x="12560" y="12565"/>
                </a:lnTo>
                <a:lnTo>
                  <a:pt x="12362" y="9819"/>
                </a:lnTo>
                <a:cubicBezTo>
                  <a:pt x="12895" y="8867"/>
                  <a:pt x="13198" y="7772"/>
                  <a:pt x="13198" y="6605"/>
                </a:cubicBezTo>
                <a:cubicBezTo>
                  <a:pt x="13198" y="2956"/>
                  <a:pt x="10243" y="1"/>
                  <a:pt x="6599"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lang="es" sz="2400">
                <a:solidFill>
                  <a:schemeClr val="lt1"/>
                </a:solidFill>
              </a:rPr>
              <a:t>01</a:t>
            </a:r>
            <a:endParaRPr b="1" i="0" sz="2400" u="none" cap="none" strike="noStrike">
              <a:solidFill>
                <a:schemeClr val="lt1"/>
              </a:solidFill>
            </a:endParaRPr>
          </a:p>
        </p:txBody>
      </p:sp>
      <p:sp>
        <p:nvSpPr>
          <p:cNvPr id="356" name="Google Shape;356;g2ee28e2014b_1_106"/>
          <p:cNvSpPr/>
          <p:nvPr/>
        </p:nvSpPr>
        <p:spPr>
          <a:xfrm>
            <a:off x="398696" y="1795069"/>
            <a:ext cx="489710" cy="531540"/>
          </a:xfrm>
          <a:custGeom>
            <a:rect b="b" l="l" r="r" t="t"/>
            <a:pathLst>
              <a:path extrusionOk="0" h="12312" w="12312">
                <a:moveTo>
                  <a:pt x="6158" y="138"/>
                </a:moveTo>
                <a:cubicBezTo>
                  <a:pt x="9477" y="138"/>
                  <a:pt x="12174" y="2840"/>
                  <a:pt x="12174" y="6153"/>
                </a:cubicBezTo>
                <a:cubicBezTo>
                  <a:pt x="12174" y="7182"/>
                  <a:pt x="11910" y="8195"/>
                  <a:pt x="11409" y="9087"/>
                </a:cubicBezTo>
                <a:cubicBezTo>
                  <a:pt x="11354" y="9186"/>
                  <a:pt x="11332" y="9301"/>
                  <a:pt x="11337" y="9417"/>
                </a:cubicBezTo>
                <a:lnTo>
                  <a:pt x="11491" y="11486"/>
                </a:lnTo>
                <a:lnTo>
                  <a:pt x="9417" y="11338"/>
                </a:lnTo>
                <a:cubicBezTo>
                  <a:pt x="9405" y="11337"/>
                  <a:pt x="9394" y="11337"/>
                  <a:pt x="9382" y="11337"/>
                </a:cubicBezTo>
                <a:cubicBezTo>
                  <a:pt x="9278" y="11337"/>
                  <a:pt x="9176" y="11360"/>
                  <a:pt x="9086" y="11409"/>
                </a:cubicBezTo>
                <a:cubicBezTo>
                  <a:pt x="8195" y="11910"/>
                  <a:pt x="7182" y="12174"/>
                  <a:pt x="6158" y="12174"/>
                </a:cubicBezTo>
                <a:cubicBezTo>
                  <a:pt x="2840" y="12174"/>
                  <a:pt x="138" y="9472"/>
                  <a:pt x="138" y="6159"/>
                </a:cubicBezTo>
                <a:cubicBezTo>
                  <a:pt x="138" y="2840"/>
                  <a:pt x="2840" y="138"/>
                  <a:pt x="6158" y="138"/>
                </a:cubicBezTo>
                <a:close/>
                <a:moveTo>
                  <a:pt x="6158" y="0"/>
                </a:moveTo>
                <a:cubicBezTo>
                  <a:pt x="2763" y="0"/>
                  <a:pt x="0" y="2763"/>
                  <a:pt x="0" y="6159"/>
                </a:cubicBezTo>
                <a:cubicBezTo>
                  <a:pt x="0" y="9549"/>
                  <a:pt x="2763" y="12312"/>
                  <a:pt x="6158" y="12312"/>
                </a:cubicBezTo>
                <a:cubicBezTo>
                  <a:pt x="7204" y="12312"/>
                  <a:pt x="8244" y="12042"/>
                  <a:pt x="9158" y="11530"/>
                </a:cubicBezTo>
                <a:cubicBezTo>
                  <a:pt x="9224" y="11497"/>
                  <a:pt x="9295" y="11475"/>
                  <a:pt x="9372" y="11475"/>
                </a:cubicBezTo>
                <a:lnTo>
                  <a:pt x="9406" y="11475"/>
                </a:lnTo>
                <a:lnTo>
                  <a:pt x="11640" y="11640"/>
                </a:lnTo>
                <a:lnTo>
                  <a:pt x="11475" y="9406"/>
                </a:lnTo>
                <a:cubicBezTo>
                  <a:pt x="11469" y="9318"/>
                  <a:pt x="11491" y="9230"/>
                  <a:pt x="11530" y="9158"/>
                </a:cubicBezTo>
                <a:cubicBezTo>
                  <a:pt x="12042" y="8245"/>
                  <a:pt x="12311" y="7204"/>
                  <a:pt x="12311" y="6159"/>
                </a:cubicBezTo>
                <a:cubicBezTo>
                  <a:pt x="12311" y="2763"/>
                  <a:pt x="9549" y="0"/>
                  <a:pt x="615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g2ee28e2014b_1_106"/>
          <p:cNvSpPr txBox="1"/>
          <p:nvPr/>
        </p:nvSpPr>
        <p:spPr>
          <a:xfrm>
            <a:off x="660025" y="2788000"/>
            <a:ext cx="1547400" cy="967200"/>
          </a:xfrm>
          <a:prstGeom prst="rect">
            <a:avLst/>
          </a:prstGeom>
          <a:noFill/>
          <a:ln>
            <a:noFill/>
          </a:ln>
        </p:spPr>
        <p:txBody>
          <a:bodyPr anchorCtr="0" anchor="ctr" bIns="0" lIns="0" spcFirstLastPara="1" rIns="0" wrap="square" tIns="6700">
            <a:noAutofit/>
          </a:bodyPr>
          <a:lstStyle/>
          <a:p>
            <a:pPr indent="0" lvl="0" marL="0" rtl="0" algn="ctr">
              <a:lnSpc>
                <a:spcPct val="115000"/>
              </a:lnSpc>
              <a:spcBef>
                <a:spcPts val="0"/>
              </a:spcBef>
              <a:spcAft>
                <a:spcPts val="1000"/>
              </a:spcAft>
              <a:buClr>
                <a:schemeClr val="dk1"/>
              </a:buClr>
              <a:buSzPts val="1100"/>
              <a:buFont typeface="Arial"/>
              <a:buNone/>
            </a:pPr>
            <a:r>
              <a:rPr lang="es" sz="1000">
                <a:solidFill>
                  <a:srgbClr val="1A284D"/>
                </a:solidFill>
                <a:latin typeface="Roboto"/>
                <a:ea typeface="Roboto"/>
                <a:cs typeface="Roboto"/>
                <a:sym typeface="Roboto"/>
              </a:rPr>
              <a:t>Testers actively explore the software to identify defects and issues. Findings are documented during or after the testing session.</a:t>
            </a:r>
            <a:endParaRPr b="0" i="0" sz="1000" u="none" cap="none" strike="noStrike">
              <a:solidFill>
                <a:srgbClr val="1A284D"/>
              </a:solidFill>
              <a:latin typeface="Roboto"/>
              <a:ea typeface="Roboto"/>
              <a:cs typeface="Roboto"/>
              <a:sym typeface="Roboto"/>
            </a:endParaRPr>
          </a:p>
        </p:txBody>
      </p:sp>
      <p:sp>
        <p:nvSpPr>
          <p:cNvPr id="358" name="Google Shape;358;g2ee28e2014b_1_106"/>
          <p:cNvSpPr txBox="1"/>
          <p:nvPr/>
        </p:nvSpPr>
        <p:spPr>
          <a:xfrm>
            <a:off x="618456" y="2206531"/>
            <a:ext cx="1624800" cy="41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000"/>
              </a:spcAft>
              <a:buClr>
                <a:schemeClr val="dk1"/>
              </a:buClr>
              <a:buSzPts val="1100"/>
              <a:buFont typeface="Arial"/>
              <a:buNone/>
            </a:pPr>
            <a:r>
              <a:rPr b="1" lang="es">
                <a:solidFill>
                  <a:srgbClr val="3465D0"/>
                </a:solidFill>
                <a:latin typeface="Roboto"/>
                <a:ea typeface="Roboto"/>
                <a:cs typeface="Roboto"/>
                <a:sym typeface="Roboto"/>
              </a:rPr>
              <a:t>Exploratory Testing </a:t>
            </a:r>
            <a:endParaRPr b="1" i="0" sz="1400" u="none" cap="none" strike="noStrike">
              <a:solidFill>
                <a:srgbClr val="1C4587"/>
              </a:solidFill>
              <a:latin typeface="Roboto"/>
              <a:ea typeface="Roboto"/>
              <a:cs typeface="Roboto"/>
              <a:sym typeface="Roboto"/>
            </a:endParaRPr>
          </a:p>
        </p:txBody>
      </p:sp>
      <p:pic>
        <p:nvPicPr>
          <p:cNvPr id="359" name="Google Shape;359;g2ee28e2014b_1_106"/>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360" name="Google Shape;360;g2ee28e2014b_1_106"/>
          <p:cNvSpPr txBox="1"/>
          <p:nvPr/>
        </p:nvSpPr>
        <p:spPr>
          <a:xfrm>
            <a:off x="465600" y="1123875"/>
            <a:ext cx="3056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000"/>
              </a:spcAft>
              <a:buClr>
                <a:schemeClr val="dk1"/>
              </a:buClr>
              <a:buSzPts val="1100"/>
              <a:buFont typeface="Arial"/>
              <a:buNone/>
            </a:pPr>
            <a:r>
              <a:rPr b="1" lang="es" sz="1600">
                <a:solidFill>
                  <a:srgbClr val="3465D0"/>
                </a:solidFill>
                <a:latin typeface="Roboto"/>
                <a:ea typeface="Roboto"/>
                <a:cs typeface="Roboto"/>
                <a:sym typeface="Roboto"/>
              </a:rPr>
              <a:t>Quadrant 3 (Manual) </a:t>
            </a:r>
            <a:endParaRPr b="1" sz="1600">
              <a:solidFill>
                <a:srgbClr val="3465D0"/>
              </a:solidFill>
              <a:latin typeface="Roboto"/>
              <a:ea typeface="Roboto"/>
              <a:cs typeface="Roboto"/>
              <a:sym typeface="Roboto"/>
            </a:endParaRPr>
          </a:p>
        </p:txBody>
      </p:sp>
      <p:sp>
        <p:nvSpPr>
          <p:cNvPr id="361" name="Google Shape;361;g2ee28e2014b_1_106"/>
          <p:cNvSpPr/>
          <p:nvPr/>
        </p:nvSpPr>
        <p:spPr>
          <a:xfrm>
            <a:off x="2763000" y="2669300"/>
            <a:ext cx="1589100" cy="1905300"/>
          </a:xfrm>
          <a:prstGeom prst="roundRect">
            <a:avLst>
              <a:gd fmla="val 16667" name="adj"/>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g2ee28e2014b_1_106"/>
          <p:cNvSpPr/>
          <p:nvPr/>
        </p:nvSpPr>
        <p:spPr>
          <a:xfrm>
            <a:off x="2499953" y="2260638"/>
            <a:ext cx="581944" cy="641681"/>
          </a:xfrm>
          <a:custGeom>
            <a:rect b="b" l="l" r="r" t="t"/>
            <a:pathLst>
              <a:path extrusionOk="0" h="13204" w="13199">
                <a:moveTo>
                  <a:pt x="6599" y="1"/>
                </a:moveTo>
                <a:cubicBezTo>
                  <a:pt x="2951" y="1"/>
                  <a:pt x="1" y="2956"/>
                  <a:pt x="1" y="6605"/>
                </a:cubicBezTo>
                <a:cubicBezTo>
                  <a:pt x="1" y="10248"/>
                  <a:pt x="2951" y="13203"/>
                  <a:pt x="6599" y="13203"/>
                </a:cubicBezTo>
                <a:cubicBezTo>
                  <a:pt x="7766" y="13203"/>
                  <a:pt x="8861" y="12901"/>
                  <a:pt x="9813" y="12367"/>
                </a:cubicBezTo>
                <a:lnTo>
                  <a:pt x="12560" y="12565"/>
                </a:lnTo>
                <a:lnTo>
                  <a:pt x="12362" y="9819"/>
                </a:lnTo>
                <a:cubicBezTo>
                  <a:pt x="12895" y="8867"/>
                  <a:pt x="13198" y="7772"/>
                  <a:pt x="13198" y="6605"/>
                </a:cubicBezTo>
                <a:cubicBezTo>
                  <a:pt x="13198" y="2956"/>
                  <a:pt x="10243" y="1"/>
                  <a:pt x="65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2400"/>
              <a:buFont typeface="Arial"/>
              <a:buNone/>
            </a:pPr>
            <a:r>
              <a:rPr b="1" lang="es" sz="2400">
                <a:solidFill>
                  <a:schemeClr val="lt1"/>
                </a:solidFill>
                <a:latin typeface="Roboto"/>
                <a:ea typeface="Roboto"/>
                <a:cs typeface="Roboto"/>
                <a:sym typeface="Roboto"/>
              </a:rPr>
              <a:t>02</a:t>
            </a:r>
            <a:endParaRPr b="0" i="0" sz="1400" u="none" cap="none" strike="noStrike">
              <a:solidFill>
                <a:srgbClr val="000000"/>
              </a:solidFill>
              <a:latin typeface="Arial"/>
              <a:ea typeface="Arial"/>
              <a:cs typeface="Arial"/>
              <a:sym typeface="Arial"/>
            </a:endParaRPr>
          </a:p>
        </p:txBody>
      </p:sp>
      <p:sp>
        <p:nvSpPr>
          <p:cNvPr id="363" name="Google Shape;363;g2ee28e2014b_1_106"/>
          <p:cNvSpPr/>
          <p:nvPr/>
        </p:nvSpPr>
        <p:spPr>
          <a:xfrm>
            <a:off x="2519402" y="2282330"/>
            <a:ext cx="542836" cy="598332"/>
          </a:xfrm>
          <a:custGeom>
            <a:rect b="b" l="l" r="r" t="t"/>
            <a:pathLst>
              <a:path extrusionOk="0" h="12312" w="12312">
                <a:moveTo>
                  <a:pt x="6158" y="138"/>
                </a:moveTo>
                <a:cubicBezTo>
                  <a:pt x="9477" y="138"/>
                  <a:pt x="12174" y="2840"/>
                  <a:pt x="12174" y="6153"/>
                </a:cubicBezTo>
                <a:cubicBezTo>
                  <a:pt x="12174" y="7182"/>
                  <a:pt x="11910" y="8195"/>
                  <a:pt x="11409" y="9087"/>
                </a:cubicBezTo>
                <a:cubicBezTo>
                  <a:pt x="11354" y="9186"/>
                  <a:pt x="11332" y="9301"/>
                  <a:pt x="11337" y="9417"/>
                </a:cubicBezTo>
                <a:lnTo>
                  <a:pt x="11491" y="11486"/>
                </a:lnTo>
                <a:lnTo>
                  <a:pt x="9417" y="11338"/>
                </a:lnTo>
                <a:cubicBezTo>
                  <a:pt x="9405" y="11337"/>
                  <a:pt x="9394" y="11337"/>
                  <a:pt x="9382" y="11337"/>
                </a:cubicBezTo>
                <a:cubicBezTo>
                  <a:pt x="9278" y="11337"/>
                  <a:pt x="9176" y="11360"/>
                  <a:pt x="9086" y="11409"/>
                </a:cubicBezTo>
                <a:cubicBezTo>
                  <a:pt x="8195" y="11910"/>
                  <a:pt x="7182" y="12174"/>
                  <a:pt x="6158" y="12174"/>
                </a:cubicBezTo>
                <a:cubicBezTo>
                  <a:pt x="2840" y="12174"/>
                  <a:pt x="138" y="9472"/>
                  <a:pt x="138" y="6159"/>
                </a:cubicBezTo>
                <a:cubicBezTo>
                  <a:pt x="138" y="2840"/>
                  <a:pt x="2840" y="138"/>
                  <a:pt x="6158" y="138"/>
                </a:cubicBezTo>
                <a:close/>
                <a:moveTo>
                  <a:pt x="6158" y="0"/>
                </a:moveTo>
                <a:cubicBezTo>
                  <a:pt x="2763" y="0"/>
                  <a:pt x="0" y="2763"/>
                  <a:pt x="0" y="6159"/>
                </a:cubicBezTo>
                <a:cubicBezTo>
                  <a:pt x="0" y="9549"/>
                  <a:pt x="2763" y="12312"/>
                  <a:pt x="6158" y="12312"/>
                </a:cubicBezTo>
                <a:cubicBezTo>
                  <a:pt x="7204" y="12312"/>
                  <a:pt x="8244" y="12042"/>
                  <a:pt x="9158" y="11530"/>
                </a:cubicBezTo>
                <a:cubicBezTo>
                  <a:pt x="9224" y="11497"/>
                  <a:pt x="9295" y="11475"/>
                  <a:pt x="9372" y="11475"/>
                </a:cubicBezTo>
                <a:lnTo>
                  <a:pt x="9406" y="11475"/>
                </a:lnTo>
                <a:lnTo>
                  <a:pt x="11640" y="11640"/>
                </a:lnTo>
                <a:lnTo>
                  <a:pt x="11475" y="9406"/>
                </a:lnTo>
                <a:cubicBezTo>
                  <a:pt x="11469" y="9318"/>
                  <a:pt x="11491" y="9230"/>
                  <a:pt x="11530" y="9158"/>
                </a:cubicBezTo>
                <a:cubicBezTo>
                  <a:pt x="12042" y="8245"/>
                  <a:pt x="12311" y="7204"/>
                  <a:pt x="12311" y="6159"/>
                </a:cubicBezTo>
                <a:cubicBezTo>
                  <a:pt x="12311" y="2763"/>
                  <a:pt x="9549" y="0"/>
                  <a:pt x="615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g2ee28e2014b_1_106"/>
          <p:cNvSpPr txBox="1"/>
          <p:nvPr/>
        </p:nvSpPr>
        <p:spPr>
          <a:xfrm>
            <a:off x="2817450" y="3368775"/>
            <a:ext cx="1486200" cy="1098000"/>
          </a:xfrm>
          <a:prstGeom prst="rect">
            <a:avLst/>
          </a:prstGeom>
          <a:noFill/>
          <a:ln>
            <a:noFill/>
          </a:ln>
        </p:spPr>
        <p:txBody>
          <a:bodyPr anchorCtr="0" anchor="t" bIns="0" lIns="0" spcFirstLastPara="1" rIns="0" wrap="square" tIns="6700">
            <a:noAutofit/>
          </a:bodyPr>
          <a:lstStyle/>
          <a:p>
            <a:pPr indent="0" lvl="0" marL="0" rtl="0" algn="ctr">
              <a:lnSpc>
                <a:spcPct val="115000"/>
              </a:lnSpc>
              <a:spcBef>
                <a:spcPts val="0"/>
              </a:spcBef>
              <a:spcAft>
                <a:spcPts val="0"/>
              </a:spcAft>
              <a:buClr>
                <a:schemeClr val="dk1"/>
              </a:buClr>
              <a:buSzPts val="1100"/>
              <a:buFont typeface="Arial"/>
              <a:buNone/>
            </a:pPr>
            <a:r>
              <a:rPr lang="es" sz="1000">
                <a:solidFill>
                  <a:srgbClr val="1A284D"/>
                </a:solidFill>
                <a:latin typeface="Roboto"/>
                <a:ea typeface="Roboto"/>
                <a:cs typeface="Roboto"/>
                <a:sym typeface="Roboto"/>
              </a:rPr>
              <a:t>Tests based on real-world scenarios to validate the software. Scenarios are executed to see how the application performs under various conditions</a:t>
            </a:r>
            <a:endParaRPr sz="1000">
              <a:solidFill>
                <a:srgbClr val="1A284D"/>
              </a:solidFill>
              <a:latin typeface="Roboto"/>
              <a:ea typeface="Roboto"/>
              <a:cs typeface="Roboto"/>
              <a:sym typeface="Roboto"/>
            </a:endParaRPr>
          </a:p>
          <a:p>
            <a:pPr indent="0" lvl="0" marL="0" rtl="0" algn="ctr">
              <a:lnSpc>
                <a:spcPct val="115000"/>
              </a:lnSpc>
              <a:spcBef>
                <a:spcPts val="1000"/>
              </a:spcBef>
              <a:spcAft>
                <a:spcPts val="1000"/>
              </a:spcAft>
              <a:buClr>
                <a:schemeClr val="dk1"/>
              </a:buClr>
              <a:buSzPts val="1100"/>
              <a:buFont typeface="Arial"/>
              <a:buNone/>
            </a:pPr>
            <a:r>
              <a:t/>
            </a:r>
            <a:endParaRPr sz="1200">
              <a:solidFill>
                <a:schemeClr val="dk1"/>
              </a:solidFill>
              <a:latin typeface="Roboto"/>
              <a:ea typeface="Roboto"/>
              <a:cs typeface="Roboto"/>
              <a:sym typeface="Roboto"/>
            </a:endParaRPr>
          </a:p>
        </p:txBody>
      </p:sp>
      <p:sp>
        <p:nvSpPr>
          <p:cNvPr id="365" name="Google Shape;365;g2ee28e2014b_1_106"/>
          <p:cNvSpPr txBox="1"/>
          <p:nvPr/>
        </p:nvSpPr>
        <p:spPr>
          <a:xfrm>
            <a:off x="2763000" y="2738669"/>
            <a:ext cx="1589100" cy="42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000"/>
              </a:spcAft>
              <a:buClr>
                <a:schemeClr val="dk1"/>
              </a:buClr>
              <a:buSzPts val="1100"/>
              <a:buFont typeface="Arial"/>
              <a:buNone/>
            </a:pPr>
            <a:r>
              <a:rPr b="1" lang="es">
                <a:solidFill>
                  <a:srgbClr val="D68B00"/>
                </a:solidFill>
                <a:latin typeface="Roboto"/>
                <a:ea typeface="Roboto"/>
                <a:cs typeface="Roboto"/>
                <a:sym typeface="Roboto"/>
              </a:rPr>
              <a:t>Scenario </a:t>
            </a:r>
            <a:br>
              <a:rPr b="1" lang="es">
                <a:solidFill>
                  <a:srgbClr val="D68B00"/>
                </a:solidFill>
                <a:latin typeface="Roboto"/>
                <a:ea typeface="Roboto"/>
                <a:cs typeface="Roboto"/>
                <a:sym typeface="Roboto"/>
              </a:rPr>
            </a:br>
            <a:r>
              <a:rPr b="1" lang="es">
                <a:solidFill>
                  <a:srgbClr val="D68B00"/>
                </a:solidFill>
                <a:latin typeface="Roboto"/>
                <a:ea typeface="Roboto"/>
                <a:cs typeface="Roboto"/>
                <a:sym typeface="Roboto"/>
              </a:rPr>
              <a:t>Testing</a:t>
            </a:r>
            <a:endParaRPr b="1" i="0" sz="1400" u="none" cap="none" strike="noStrike">
              <a:solidFill>
                <a:srgbClr val="D68B00"/>
              </a:solidFill>
              <a:latin typeface="Roboto"/>
              <a:ea typeface="Roboto"/>
              <a:cs typeface="Roboto"/>
              <a:sym typeface="Roboto"/>
            </a:endParaRPr>
          </a:p>
        </p:txBody>
      </p:sp>
      <p:sp>
        <p:nvSpPr>
          <p:cNvPr id="366" name="Google Shape;366;g2ee28e2014b_1_106"/>
          <p:cNvSpPr/>
          <p:nvPr/>
        </p:nvSpPr>
        <p:spPr>
          <a:xfrm>
            <a:off x="4910400" y="1993450"/>
            <a:ext cx="1589100" cy="19053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g2ee28e2014b_1_106"/>
          <p:cNvSpPr/>
          <p:nvPr/>
        </p:nvSpPr>
        <p:spPr>
          <a:xfrm>
            <a:off x="4647353" y="1584788"/>
            <a:ext cx="581944" cy="641681"/>
          </a:xfrm>
          <a:custGeom>
            <a:rect b="b" l="l" r="r" t="t"/>
            <a:pathLst>
              <a:path extrusionOk="0" h="13204" w="13199">
                <a:moveTo>
                  <a:pt x="6599" y="1"/>
                </a:moveTo>
                <a:cubicBezTo>
                  <a:pt x="2951" y="1"/>
                  <a:pt x="1" y="2956"/>
                  <a:pt x="1" y="6605"/>
                </a:cubicBezTo>
                <a:cubicBezTo>
                  <a:pt x="1" y="10248"/>
                  <a:pt x="2951" y="13203"/>
                  <a:pt x="6599" y="13203"/>
                </a:cubicBezTo>
                <a:cubicBezTo>
                  <a:pt x="7766" y="13203"/>
                  <a:pt x="8861" y="12901"/>
                  <a:pt x="9813" y="12367"/>
                </a:cubicBezTo>
                <a:lnTo>
                  <a:pt x="12560" y="12565"/>
                </a:lnTo>
                <a:lnTo>
                  <a:pt x="12362" y="9819"/>
                </a:lnTo>
                <a:cubicBezTo>
                  <a:pt x="12895" y="8867"/>
                  <a:pt x="13198" y="7772"/>
                  <a:pt x="13198" y="6605"/>
                </a:cubicBezTo>
                <a:cubicBezTo>
                  <a:pt x="13198" y="2956"/>
                  <a:pt x="10243" y="1"/>
                  <a:pt x="65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2400"/>
              <a:buFont typeface="Arial"/>
              <a:buNone/>
            </a:pPr>
            <a:r>
              <a:rPr b="1" lang="es" sz="2400">
                <a:solidFill>
                  <a:schemeClr val="lt1"/>
                </a:solidFill>
                <a:latin typeface="Roboto"/>
                <a:ea typeface="Roboto"/>
                <a:cs typeface="Roboto"/>
                <a:sym typeface="Roboto"/>
              </a:rPr>
              <a:t>03</a:t>
            </a:r>
            <a:endParaRPr b="0" i="0" sz="1400" u="none" cap="none" strike="noStrike">
              <a:solidFill>
                <a:srgbClr val="000000"/>
              </a:solidFill>
              <a:latin typeface="Arial"/>
              <a:ea typeface="Arial"/>
              <a:cs typeface="Arial"/>
              <a:sym typeface="Arial"/>
            </a:endParaRPr>
          </a:p>
        </p:txBody>
      </p:sp>
      <p:sp>
        <p:nvSpPr>
          <p:cNvPr id="368" name="Google Shape;368;g2ee28e2014b_1_106"/>
          <p:cNvSpPr/>
          <p:nvPr/>
        </p:nvSpPr>
        <p:spPr>
          <a:xfrm>
            <a:off x="4666802" y="1606480"/>
            <a:ext cx="542836" cy="598332"/>
          </a:xfrm>
          <a:custGeom>
            <a:rect b="b" l="l" r="r" t="t"/>
            <a:pathLst>
              <a:path extrusionOk="0" h="12312" w="12312">
                <a:moveTo>
                  <a:pt x="6158" y="138"/>
                </a:moveTo>
                <a:cubicBezTo>
                  <a:pt x="9477" y="138"/>
                  <a:pt x="12174" y="2840"/>
                  <a:pt x="12174" y="6153"/>
                </a:cubicBezTo>
                <a:cubicBezTo>
                  <a:pt x="12174" y="7182"/>
                  <a:pt x="11910" y="8195"/>
                  <a:pt x="11409" y="9087"/>
                </a:cubicBezTo>
                <a:cubicBezTo>
                  <a:pt x="11354" y="9186"/>
                  <a:pt x="11332" y="9301"/>
                  <a:pt x="11337" y="9417"/>
                </a:cubicBezTo>
                <a:lnTo>
                  <a:pt x="11491" y="11486"/>
                </a:lnTo>
                <a:lnTo>
                  <a:pt x="9417" y="11338"/>
                </a:lnTo>
                <a:cubicBezTo>
                  <a:pt x="9405" y="11337"/>
                  <a:pt x="9394" y="11337"/>
                  <a:pt x="9382" y="11337"/>
                </a:cubicBezTo>
                <a:cubicBezTo>
                  <a:pt x="9278" y="11337"/>
                  <a:pt x="9176" y="11360"/>
                  <a:pt x="9086" y="11409"/>
                </a:cubicBezTo>
                <a:cubicBezTo>
                  <a:pt x="8195" y="11910"/>
                  <a:pt x="7182" y="12174"/>
                  <a:pt x="6158" y="12174"/>
                </a:cubicBezTo>
                <a:cubicBezTo>
                  <a:pt x="2840" y="12174"/>
                  <a:pt x="138" y="9472"/>
                  <a:pt x="138" y="6159"/>
                </a:cubicBezTo>
                <a:cubicBezTo>
                  <a:pt x="138" y="2840"/>
                  <a:pt x="2840" y="138"/>
                  <a:pt x="6158" y="138"/>
                </a:cubicBezTo>
                <a:close/>
                <a:moveTo>
                  <a:pt x="6158" y="0"/>
                </a:moveTo>
                <a:cubicBezTo>
                  <a:pt x="2763" y="0"/>
                  <a:pt x="0" y="2763"/>
                  <a:pt x="0" y="6159"/>
                </a:cubicBezTo>
                <a:cubicBezTo>
                  <a:pt x="0" y="9549"/>
                  <a:pt x="2763" y="12312"/>
                  <a:pt x="6158" y="12312"/>
                </a:cubicBezTo>
                <a:cubicBezTo>
                  <a:pt x="7204" y="12312"/>
                  <a:pt x="8244" y="12042"/>
                  <a:pt x="9158" y="11530"/>
                </a:cubicBezTo>
                <a:cubicBezTo>
                  <a:pt x="9224" y="11497"/>
                  <a:pt x="9295" y="11475"/>
                  <a:pt x="9372" y="11475"/>
                </a:cubicBezTo>
                <a:lnTo>
                  <a:pt x="9406" y="11475"/>
                </a:lnTo>
                <a:lnTo>
                  <a:pt x="11640" y="11640"/>
                </a:lnTo>
                <a:lnTo>
                  <a:pt x="11475" y="9406"/>
                </a:lnTo>
                <a:cubicBezTo>
                  <a:pt x="11469" y="9318"/>
                  <a:pt x="11491" y="9230"/>
                  <a:pt x="11530" y="9158"/>
                </a:cubicBezTo>
                <a:cubicBezTo>
                  <a:pt x="12042" y="8245"/>
                  <a:pt x="12311" y="7204"/>
                  <a:pt x="12311" y="6159"/>
                </a:cubicBezTo>
                <a:cubicBezTo>
                  <a:pt x="12311" y="2763"/>
                  <a:pt x="9549" y="0"/>
                  <a:pt x="615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g2ee28e2014b_1_106"/>
          <p:cNvSpPr txBox="1"/>
          <p:nvPr/>
        </p:nvSpPr>
        <p:spPr>
          <a:xfrm>
            <a:off x="4964850" y="2693221"/>
            <a:ext cx="1486200" cy="1013400"/>
          </a:xfrm>
          <a:prstGeom prst="rect">
            <a:avLst/>
          </a:prstGeom>
          <a:noFill/>
          <a:ln>
            <a:noFill/>
          </a:ln>
        </p:spPr>
        <p:txBody>
          <a:bodyPr anchorCtr="0" anchor="t" bIns="0" lIns="0" spcFirstLastPara="1" rIns="0" wrap="square" tIns="6700">
            <a:noAutofit/>
          </a:bodyPr>
          <a:lstStyle/>
          <a:p>
            <a:pPr indent="0" lvl="0" marL="0" rtl="0" algn="ctr">
              <a:lnSpc>
                <a:spcPct val="115000"/>
              </a:lnSpc>
              <a:spcBef>
                <a:spcPts val="0"/>
              </a:spcBef>
              <a:spcAft>
                <a:spcPts val="0"/>
              </a:spcAft>
              <a:buClr>
                <a:schemeClr val="dk1"/>
              </a:buClr>
              <a:buSzPts val="1100"/>
              <a:buFont typeface="Arial"/>
              <a:buNone/>
            </a:pPr>
            <a:r>
              <a:rPr lang="es" sz="1100">
                <a:solidFill>
                  <a:srgbClr val="1A284D"/>
                </a:solidFill>
                <a:latin typeface="Roboto"/>
                <a:ea typeface="Roboto"/>
                <a:cs typeface="Roboto"/>
                <a:sym typeface="Roboto"/>
              </a:rPr>
              <a:t>Assesses the user interface and user experience. And report with sanity test case.</a:t>
            </a:r>
            <a:endParaRPr sz="1100">
              <a:solidFill>
                <a:srgbClr val="1A284D"/>
              </a:solidFill>
              <a:latin typeface="Roboto"/>
              <a:ea typeface="Roboto"/>
              <a:cs typeface="Roboto"/>
              <a:sym typeface="Roboto"/>
            </a:endParaRPr>
          </a:p>
          <a:p>
            <a:pPr indent="0" lvl="0" marL="0" rtl="0" algn="ctr">
              <a:lnSpc>
                <a:spcPct val="115000"/>
              </a:lnSpc>
              <a:spcBef>
                <a:spcPts val="100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rtl="0" algn="ctr">
              <a:lnSpc>
                <a:spcPct val="115000"/>
              </a:lnSpc>
              <a:spcBef>
                <a:spcPts val="1000"/>
              </a:spcBef>
              <a:spcAft>
                <a:spcPts val="1000"/>
              </a:spcAft>
              <a:buClr>
                <a:schemeClr val="dk1"/>
              </a:buClr>
              <a:buSzPts val="1100"/>
              <a:buFont typeface="Arial"/>
              <a:buNone/>
            </a:pPr>
            <a:r>
              <a:t/>
            </a:r>
            <a:endParaRPr sz="1200">
              <a:solidFill>
                <a:schemeClr val="dk1"/>
              </a:solidFill>
              <a:latin typeface="Roboto"/>
              <a:ea typeface="Roboto"/>
              <a:cs typeface="Roboto"/>
              <a:sym typeface="Roboto"/>
            </a:endParaRPr>
          </a:p>
        </p:txBody>
      </p:sp>
      <p:sp>
        <p:nvSpPr>
          <p:cNvPr id="370" name="Google Shape;370;g2ee28e2014b_1_106"/>
          <p:cNvSpPr txBox="1"/>
          <p:nvPr/>
        </p:nvSpPr>
        <p:spPr>
          <a:xfrm>
            <a:off x="4910400" y="2062819"/>
            <a:ext cx="1589100" cy="42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000"/>
              </a:spcAft>
              <a:buClr>
                <a:schemeClr val="dk1"/>
              </a:buClr>
              <a:buSzPts val="1100"/>
              <a:buFont typeface="Arial"/>
              <a:buNone/>
            </a:pPr>
            <a:r>
              <a:rPr b="1" lang="es">
                <a:solidFill>
                  <a:schemeClr val="accent2"/>
                </a:solidFill>
                <a:latin typeface="Roboto"/>
                <a:ea typeface="Roboto"/>
                <a:cs typeface="Roboto"/>
                <a:sym typeface="Roboto"/>
              </a:rPr>
              <a:t>Usability </a:t>
            </a:r>
            <a:r>
              <a:rPr b="1" lang="es">
                <a:solidFill>
                  <a:schemeClr val="accent2"/>
                </a:solidFill>
                <a:latin typeface="Roboto"/>
                <a:ea typeface="Roboto"/>
                <a:cs typeface="Roboto"/>
                <a:sym typeface="Roboto"/>
              </a:rPr>
              <a:t> </a:t>
            </a:r>
            <a:br>
              <a:rPr b="1" lang="es">
                <a:solidFill>
                  <a:schemeClr val="accent2"/>
                </a:solidFill>
                <a:latin typeface="Roboto"/>
                <a:ea typeface="Roboto"/>
                <a:cs typeface="Roboto"/>
                <a:sym typeface="Roboto"/>
              </a:rPr>
            </a:br>
            <a:r>
              <a:rPr b="1" lang="es">
                <a:solidFill>
                  <a:schemeClr val="accent2"/>
                </a:solidFill>
                <a:latin typeface="Roboto"/>
                <a:ea typeface="Roboto"/>
                <a:cs typeface="Roboto"/>
                <a:sym typeface="Roboto"/>
              </a:rPr>
              <a:t>Testing</a:t>
            </a:r>
            <a:endParaRPr b="1" i="0" sz="1400" u="none" cap="none" strike="noStrike">
              <a:solidFill>
                <a:schemeClr val="accent2"/>
              </a:solidFill>
              <a:latin typeface="Roboto"/>
              <a:ea typeface="Roboto"/>
              <a:cs typeface="Roboto"/>
              <a:sym typeface="Roboto"/>
            </a:endParaRPr>
          </a:p>
        </p:txBody>
      </p:sp>
      <p:sp>
        <p:nvSpPr>
          <p:cNvPr id="371" name="Google Shape;371;g2ee28e2014b_1_106"/>
          <p:cNvSpPr/>
          <p:nvPr/>
        </p:nvSpPr>
        <p:spPr>
          <a:xfrm>
            <a:off x="7056800" y="2548525"/>
            <a:ext cx="1589100" cy="1905300"/>
          </a:xfrm>
          <a:prstGeom prst="roundRect">
            <a:avLst>
              <a:gd fmla="val 16667" name="adj"/>
            </a:avLst>
          </a:prstGeom>
          <a:noFill/>
          <a:ln cap="flat" cmpd="sng" w="19050">
            <a:solidFill>
              <a:srgbClr val="18B8E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g2ee28e2014b_1_106"/>
          <p:cNvSpPr/>
          <p:nvPr/>
        </p:nvSpPr>
        <p:spPr>
          <a:xfrm>
            <a:off x="6793753" y="2139863"/>
            <a:ext cx="581944" cy="641681"/>
          </a:xfrm>
          <a:custGeom>
            <a:rect b="b" l="l" r="r" t="t"/>
            <a:pathLst>
              <a:path extrusionOk="0" h="13204" w="13199">
                <a:moveTo>
                  <a:pt x="6599" y="1"/>
                </a:moveTo>
                <a:cubicBezTo>
                  <a:pt x="2951" y="1"/>
                  <a:pt x="1" y="2956"/>
                  <a:pt x="1" y="6605"/>
                </a:cubicBezTo>
                <a:cubicBezTo>
                  <a:pt x="1" y="10248"/>
                  <a:pt x="2951" y="13203"/>
                  <a:pt x="6599" y="13203"/>
                </a:cubicBezTo>
                <a:cubicBezTo>
                  <a:pt x="7766" y="13203"/>
                  <a:pt x="8861" y="12901"/>
                  <a:pt x="9813" y="12367"/>
                </a:cubicBezTo>
                <a:lnTo>
                  <a:pt x="12560" y="12565"/>
                </a:lnTo>
                <a:lnTo>
                  <a:pt x="12362" y="9819"/>
                </a:lnTo>
                <a:cubicBezTo>
                  <a:pt x="12895" y="8867"/>
                  <a:pt x="13198" y="7772"/>
                  <a:pt x="13198" y="6605"/>
                </a:cubicBezTo>
                <a:cubicBezTo>
                  <a:pt x="13198" y="2956"/>
                  <a:pt x="10243" y="1"/>
                  <a:pt x="6599" y="1"/>
                </a:cubicBezTo>
                <a:close/>
              </a:path>
            </a:pathLst>
          </a:custGeom>
          <a:solidFill>
            <a:srgbClr val="18B8E7"/>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2400"/>
              <a:buFont typeface="Arial"/>
              <a:buNone/>
            </a:pPr>
            <a:r>
              <a:rPr b="1" lang="es" sz="2400">
                <a:solidFill>
                  <a:schemeClr val="lt1"/>
                </a:solidFill>
                <a:latin typeface="Roboto"/>
                <a:ea typeface="Roboto"/>
                <a:cs typeface="Roboto"/>
                <a:sym typeface="Roboto"/>
              </a:rPr>
              <a:t>04</a:t>
            </a:r>
            <a:endParaRPr b="0" i="0" sz="1400" u="none" cap="none" strike="noStrike">
              <a:solidFill>
                <a:srgbClr val="000000"/>
              </a:solidFill>
              <a:latin typeface="Arial"/>
              <a:ea typeface="Arial"/>
              <a:cs typeface="Arial"/>
              <a:sym typeface="Arial"/>
            </a:endParaRPr>
          </a:p>
        </p:txBody>
      </p:sp>
      <p:sp>
        <p:nvSpPr>
          <p:cNvPr id="373" name="Google Shape;373;g2ee28e2014b_1_106"/>
          <p:cNvSpPr/>
          <p:nvPr/>
        </p:nvSpPr>
        <p:spPr>
          <a:xfrm>
            <a:off x="6813202" y="2161555"/>
            <a:ext cx="542836" cy="598332"/>
          </a:xfrm>
          <a:custGeom>
            <a:rect b="b" l="l" r="r" t="t"/>
            <a:pathLst>
              <a:path extrusionOk="0" h="12312" w="12312">
                <a:moveTo>
                  <a:pt x="6158" y="138"/>
                </a:moveTo>
                <a:cubicBezTo>
                  <a:pt x="9477" y="138"/>
                  <a:pt x="12174" y="2840"/>
                  <a:pt x="12174" y="6153"/>
                </a:cubicBezTo>
                <a:cubicBezTo>
                  <a:pt x="12174" y="7182"/>
                  <a:pt x="11910" y="8195"/>
                  <a:pt x="11409" y="9087"/>
                </a:cubicBezTo>
                <a:cubicBezTo>
                  <a:pt x="11354" y="9186"/>
                  <a:pt x="11332" y="9301"/>
                  <a:pt x="11337" y="9417"/>
                </a:cubicBezTo>
                <a:lnTo>
                  <a:pt x="11491" y="11486"/>
                </a:lnTo>
                <a:lnTo>
                  <a:pt x="9417" y="11338"/>
                </a:lnTo>
                <a:cubicBezTo>
                  <a:pt x="9405" y="11337"/>
                  <a:pt x="9394" y="11337"/>
                  <a:pt x="9382" y="11337"/>
                </a:cubicBezTo>
                <a:cubicBezTo>
                  <a:pt x="9278" y="11337"/>
                  <a:pt x="9176" y="11360"/>
                  <a:pt x="9086" y="11409"/>
                </a:cubicBezTo>
                <a:cubicBezTo>
                  <a:pt x="8195" y="11910"/>
                  <a:pt x="7182" y="12174"/>
                  <a:pt x="6158" y="12174"/>
                </a:cubicBezTo>
                <a:cubicBezTo>
                  <a:pt x="2840" y="12174"/>
                  <a:pt x="138" y="9472"/>
                  <a:pt x="138" y="6159"/>
                </a:cubicBezTo>
                <a:cubicBezTo>
                  <a:pt x="138" y="2840"/>
                  <a:pt x="2840" y="138"/>
                  <a:pt x="6158" y="138"/>
                </a:cubicBezTo>
                <a:close/>
                <a:moveTo>
                  <a:pt x="6158" y="0"/>
                </a:moveTo>
                <a:cubicBezTo>
                  <a:pt x="2763" y="0"/>
                  <a:pt x="0" y="2763"/>
                  <a:pt x="0" y="6159"/>
                </a:cubicBezTo>
                <a:cubicBezTo>
                  <a:pt x="0" y="9549"/>
                  <a:pt x="2763" y="12312"/>
                  <a:pt x="6158" y="12312"/>
                </a:cubicBezTo>
                <a:cubicBezTo>
                  <a:pt x="7204" y="12312"/>
                  <a:pt x="8244" y="12042"/>
                  <a:pt x="9158" y="11530"/>
                </a:cubicBezTo>
                <a:cubicBezTo>
                  <a:pt x="9224" y="11497"/>
                  <a:pt x="9295" y="11475"/>
                  <a:pt x="9372" y="11475"/>
                </a:cubicBezTo>
                <a:lnTo>
                  <a:pt x="9406" y="11475"/>
                </a:lnTo>
                <a:lnTo>
                  <a:pt x="11640" y="11640"/>
                </a:lnTo>
                <a:lnTo>
                  <a:pt x="11475" y="9406"/>
                </a:lnTo>
                <a:cubicBezTo>
                  <a:pt x="11469" y="9318"/>
                  <a:pt x="11491" y="9230"/>
                  <a:pt x="11530" y="9158"/>
                </a:cubicBezTo>
                <a:cubicBezTo>
                  <a:pt x="12042" y="8245"/>
                  <a:pt x="12311" y="7204"/>
                  <a:pt x="12311" y="6159"/>
                </a:cubicBezTo>
                <a:cubicBezTo>
                  <a:pt x="12311" y="2763"/>
                  <a:pt x="9549" y="0"/>
                  <a:pt x="615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g2ee28e2014b_1_106"/>
          <p:cNvSpPr txBox="1"/>
          <p:nvPr/>
        </p:nvSpPr>
        <p:spPr>
          <a:xfrm>
            <a:off x="7111250" y="3248301"/>
            <a:ext cx="1486200" cy="1290000"/>
          </a:xfrm>
          <a:prstGeom prst="rect">
            <a:avLst/>
          </a:prstGeom>
          <a:noFill/>
          <a:ln>
            <a:noFill/>
          </a:ln>
        </p:spPr>
        <p:txBody>
          <a:bodyPr anchorCtr="0" anchor="t" bIns="0" lIns="0" spcFirstLastPara="1" rIns="0" wrap="square" tIns="6700">
            <a:noAutofit/>
          </a:bodyPr>
          <a:lstStyle/>
          <a:p>
            <a:pPr indent="0" lvl="0" marL="0" rtl="0" algn="ctr">
              <a:lnSpc>
                <a:spcPct val="115000"/>
              </a:lnSpc>
              <a:spcBef>
                <a:spcPts val="1200"/>
              </a:spcBef>
              <a:spcAft>
                <a:spcPts val="0"/>
              </a:spcAft>
              <a:buClr>
                <a:schemeClr val="dk1"/>
              </a:buClr>
              <a:buSzPts val="1100"/>
              <a:buFont typeface="Arial"/>
              <a:buNone/>
            </a:pPr>
            <a:r>
              <a:rPr lang="es" sz="1000">
                <a:solidFill>
                  <a:srgbClr val="1A284D"/>
                </a:solidFill>
                <a:latin typeface="Roboto"/>
                <a:ea typeface="Roboto"/>
                <a:cs typeface="Roboto"/>
                <a:sym typeface="Roboto"/>
              </a:rPr>
              <a:t>The final phase of testing before the product goes live, conducted by the end-users or clients to ensure that the software meets their requirement.</a:t>
            </a:r>
            <a:endParaRPr sz="1000">
              <a:solidFill>
                <a:srgbClr val="1A284D"/>
              </a:solidFill>
              <a:latin typeface="Roboto"/>
              <a:ea typeface="Roboto"/>
              <a:cs typeface="Roboto"/>
              <a:sym typeface="Roboto"/>
            </a:endParaRPr>
          </a:p>
          <a:p>
            <a:pPr indent="0" lvl="0" marL="0" rtl="0" algn="ctr">
              <a:lnSpc>
                <a:spcPct val="115000"/>
              </a:lnSpc>
              <a:spcBef>
                <a:spcPts val="100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rtl="0" algn="ctr">
              <a:lnSpc>
                <a:spcPct val="115000"/>
              </a:lnSpc>
              <a:spcBef>
                <a:spcPts val="1000"/>
              </a:spcBef>
              <a:spcAft>
                <a:spcPts val="1000"/>
              </a:spcAft>
              <a:buClr>
                <a:schemeClr val="dk1"/>
              </a:buClr>
              <a:buSzPts val="1100"/>
              <a:buFont typeface="Arial"/>
              <a:buNone/>
            </a:pPr>
            <a:r>
              <a:t/>
            </a:r>
            <a:endParaRPr sz="1200">
              <a:solidFill>
                <a:schemeClr val="dk1"/>
              </a:solidFill>
              <a:latin typeface="Roboto"/>
              <a:ea typeface="Roboto"/>
              <a:cs typeface="Roboto"/>
              <a:sym typeface="Roboto"/>
            </a:endParaRPr>
          </a:p>
        </p:txBody>
      </p:sp>
      <p:sp>
        <p:nvSpPr>
          <p:cNvPr id="375" name="Google Shape;375;g2ee28e2014b_1_106"/>
          <p:cNvSpPr txBox="1"/>
          <p:nvPr/>
        </p:nvSpPr>
        <p:spPr>
          <a:xfrm>
            <a:off x="7056800" y="2770294"/>
            <a:ext cx="1589100" cy="427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000"/>
              </a:spcAft>
              <a:buClr>
                <a:schemeClr val="dk1"/>
              </a:buClr>
              <a:buSzPts val="1100"/>
              <a:buFont typeface="Arial"/>
              <a:buNone/>
            </a:pPr>
            <a:r>
              <a:rPr b="1" lang="es">
                <a:solidFill>
                  <a:srgbClr val="039BE5"/>
                </a:solidFill>
                <a:latin typeface="Roboto"/>
                <a:ea typeface="Roboto"/>
                <a:cs typeface="Roboto"/>
                <a:sym typeface="Roboto"/>
              </a:rPr>
              <a:t>User </a:t>
            </a:r>
            <a:r>
              <a:rPr b="1" lang="es">
                <a:solidFill>
                  <a:srgbClr val="039BE5"/>
                </a:solidFill>
                <a:latin typeface="Roboto"/>
                <a:ea typeface="Roboto"/>
                <a:cs typeface="Roboto"/>
                <a:sym typeface="Roboto"/>
              </a:rPr>
              <a:t>Acceptance (UAT)</a:t>
            </a:r>
            <a:endParaRPr b="1" i="0" sz="1400" u="none" cap="none" strike="noStrike">
              <a:solidFill>
                <a:srgbClr val="039BE5"/>
              </a:solidFill>
              <a:latin typeface="Roboto"/>
              <a:ea typeface="Roboto"/>
              <a:cs typeface="Roboto"/>
              <a:sym typeface="Roboto"/>
            </a:endParaRPr>
          </a:p>
        </p:txBody>
      </p:sp>
      <p:sp>
        <p:nvSpPr>
          <p:cNvPr id="376" name="Google Shape;376;g2ee28e2014b_1_106"/>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rgbClr val="FFFFFF"/>
                </a:solidFill>
                <a:latin typeface="Roboto"/>
                <a:ea typeface="Roboto"/>
                <a:cs typeface="Roboto"/>
                <a:sym typeface="Roboto"/>
              </a:rPr>
              <a:t>Phally</a:t>
            </a:r>
            <a:endParaRPr b="1">
              <a:latin typeface="Roboto"/>
              <a:ea typeface="Roboto"/>
              <a:cs typeface="Roboto"/>
              <a:sym typeface="Roboto"/>
            </a:endParaRPr>
          </a:p>
        </p:txBody>
      </p:sp>
      <p:sp>
        <p:nvSpPr>
          <p:cNvPr id="377" name="Google Shape;377;g2ee28e2014b_1_106"/>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378" name="Google Shape;378;g2ee28e2014b_1_106"/>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4.	Agile testing quadrants</a:t>
            </a:r>
            <a:endParaRPr b="1" sz="2100">
              <a:latin typeface="Fira Sans Extra Condensed"/>
              <a:ea typeface="Fira Sans Extra Condensed"/>
              <a:cs typeface="Fira Sans Extra Condensed"/>
              <a:sym typeface="Fira Sans Extra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g27885fb93e6_2_323"/>
          <p:cNvSpPr txBox="1"/>
          <p:nvPr/>
        </p:nvSpPr>
        <p:spPr>
          <a:xfrm>
            <a:off x="457200" y="1118750"/>
            <a:ext cx="6732900" cy="3509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1600">
                <a:solidFill>
                  <a:srgbClr val="3465D0"/>
                </a:solidFill>
                <a:latin typeface="Roboto"/>
                <a:ea typeface="Roboto"/>
                <a:cs typeface="Roboto"/>
                <a:sym typeface="Roboto"/>
              </a:rPr>
              <a:t>Quadrant 4 (Tools)</a:t>
            </a:r>
            <a:endParaRPr sz="1800">
              <a:solidFill>
                <a:srgbClr val="3465D0"/>
              </a:solidFill>
              <a:latin typeface="Roboto"/>
              <a:ea typeface="Roboto"/>
              <a:cs typeface="Roboto"/>
              <a:sym typeface="Roboto"/>
            </a:endParaRPr>
          </a:p>
          <a:p>
            <a:pPr indent="0" lvl="0" marL="0" rtl="0" algn="l">
              <a:lnSpc>
                <a:spcPct val="150000"/>
              </a:lnSpc>
              <a:spcBef>
                <a:spcPts val="1200"/>
              </a:spcBef>
              <a:spcAft>
                <a:spcPts val="0"/>
              </a:spcAft>
              <a:buNone/>
            </a:pPr>
            <a:r>
              <a:rPr lang="es" sz="1350">
                <a:solidFill>
                  <a:srgbClr val="1A284D"/>
                </a:solidFill>
                <a:latin typeface="Roboto"/>
                <a:ea typeface="Roboto"/>
                <a:cs typeface="Roboto"/>
                <a:sym typeface="Roboto"/>
              </a:rPr>
              <a:t>Performance and load testing to ensure the software can handle real-world conditions.</a:t>
            </a:r>
            <a:endParaRPr sz="1350">
              <a:solidFill>
                <a:srgbClr val="1A284D"/>
              </a:solidFill>
              <a:latin typeface="Roboto"/>
              <a:ea typeface="Roboto"/>
              <a:cs typeface="Roboto"/>
              <a:sym typeface="Roboto"/>
            </a:endParaRPr>
          </a:p>
          <a:p>
            <a:pPr indent="-292100" lvl="0" marL="571500" rtl="0" algn="l">
              <a:lnSpc>
                <a:spcPct val="200000"/>
              </a:lnSpc>
              <a:spcBef>
                <a:spcPts val="120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Identify performance bottlenecks and scalability issues.</a:t>
            </a:r>
            <a:endParaRPr sz="1350">
              <a:solidFill>
                <a:srgbClr val="1A284D"/>
              </a:solidFill>
              <a:latin typeface="Roboto"/>
              <a:ea typeface="Roboto"/>
              <a:cs typeface="Roboto"/>
              <a:sym typeface="Roboto"/>
            </a:endParaRPr>
          </a:p>
          <a:p>
            <a:pPr indent="-292100" lvl="0" marL="571500" rtl="0" algn="l">
              <a:lnSpc>
                <a:spcPct val="20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Ensure the software can handle high load and stress conditions without performance degradation.</a:t>
            </a:r>
            <a:endParaRPr sz="1350">
              <a:solidFill>
                <a:srgbClr val="1A284D"/>
              </a:solidFill>
              <a:latin typeface="Roboto"/>
              <a:ea typeface="Roboto"/>
              <a:cs typeface="Roboto"/>
              <a:sym typeface="Roboto"/>
            </a:endParaRPr>
          </a:p>
          <a:p>
            <a:pPr indent="-304800" lvl="0" marL="457200" rtl="0" algn="l">
              <a:lnSpc>
                <a:spcPct val="150000"/>
              </a:lnSpc>
              <a:spcBef>
                <a:spcPts val="0"/>
              </a:spcBef>
              <a:spcAft>
                <a:spcPts val="0"/>
              </a:spcAft>
              <a:buClr>
                <a:srgbClr val="1155CC"/>
              </a:buClr>
              <a:buSzPts val="1200"/>
              <a:buFont typeface="Proxima Nova"/>
              <a:buChar char="➢"/>
            </a:pPr>
            <a:r>
              <a:rPr b="1" lang="es" sz="1200">
                <a:solidFill>
                  <a:srgbClr val="1155CC"/>
                </a:solidFill>
                <a:latin typeface="Proxima Nova"/>
                <a:ea typeface="Proxima Nova"/>
                <a:cs typeface="Proxima Nova"/>
                <a:sym typeface="Proxima Nova"/>
              </a:rPr>
              <a:t>Roles:</a:t>
            </a:r>
            <a:endParaRPr sz="1350">
              <a:solidFill>
                <a:srgbClr val="1A284D"/>
              </a:solidFill>
              <a:latin typeface="Roboto"/>
              <a:ea typeface="Roboto"/>
              <a:cs typeface="Roboto"/>
              <a:sym typeface="Roboto"/>
            </a:endParaRPr>
          </a:p>
          <a:p>
            <a:pPr indent="-292100" lvl="0" marL="571500" rtl="0" algn="l">
              <a:lnSpc>
                <a:spcPct val="20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Typically performed by specialized testers or performance engineers.</a:t>
            </a:r>
            <a:endParaRPr sz="1350">
              <a:solidFill>
                <a:srgbClr val="1A284D"/>
              </a:solidFill>
              <a:latin typeface="Roboto"/>
              <a:ea typeface="Roboto"/>
              <a:cs typeface="Roboto"/>
              <a:sym typeface="Roboto"/>
            </a:endParaRPr>
          </a:p>
          <a:p>
            <a:pPr indent="-292100" lvl="0" marL="571500" rtl="0" algn="l">
              <a:lnSpc>
                <a:spcPct val="20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Uses tools and techniques to simulate real-world load and stress conditions.</a:t>
            </a:r>
            <a:endParaRPr sz="1350">
              <a:solidFill>
                <a:srgbClr val="1A284D"/>
              </a:solidFill>
              <a:latin typeface="Roboto"/>
              <a:ea typeface="Roboto"/>
              <a:cs typeface="Roboto"/>
              <a:sym typeface="Roboto"/>
            </a:endParaRPr>
          </a:p>
        </p:txBody>
      </p:sp>
      <p:pic>
        <p:nvPicPr>
          <p:cNvPr id="384" name="Google Shape;384;g27885fb93e6_2_323"/>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385" name="Google Shape;385;g27885fb93e6_2_323"/>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grpSp>
        <p:nvGrpSpPr>
          <p:cNvPr id="386" name="Google Shape;386;g27885fb93e6_2_323"/>
          <p:cNvGrpSpPr/>
          <p:nvPr/>
        </p:nvGrpSpPr>
        <p:grpSpPr>
          <a:xfrm>
            <a:off x="7266297" y="1334957"/>
            <a:ext cx="1446116" cy="2863897"/>
            <a:chOff x="6529419" y="1724307"/>
            <a:chExt cx="1480463" cy="2931917"/>
          </a:xfrm>
        </p:grpSpPr>
        <p:grpSp>
          <p:nvGrpSpPr>
            <p:cNvPr id="387" name="Google Shape;387;g27885fb93e6_2_323"/>
            <p:cNvGrpSpPr/>
            <p:nvPr/>
          </p:nvGrpSpPr>
          <p:grpSpPr>
            <a:xfrm>
              <a:off x="6556827" y="1724307"/>
              <a:ext cx="956596" cy="944294"/>
              <a:chOff x="3800349" y="1238762"/>
              <a:chExt cx="1098904" cy="1084772"/>
            </a:xfrm>
          </p:grpSpPr>
          <p:sp>
            <p:nvSpPr>
              <p:cNvPr id="388" name="Google Shape;388;g27885fb93e6_2_323"/>
              <p:cNvSpPr/>
              <p:nvPr/>
            </p:nvSpPr>
            <p:spPr>
              <a:xfrm>
                <a:off x="3800349" y="1238762"/>
                <a:ext cx="1098904" cy="1084772"/>
              </a:xfrm>
              <a:custGeom>
                <a:rect b="b" l="l" r="r" t="t"/>
                <a:pathLst>
                  <a:path extrusionOk="0" h="45133" w="45721">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346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g27885fb93e6_2_323"/>
              <p:cNvSpPr/>
              <p:nvPr/>
            </p:nvSpPr>
            <p:spPr>
              <a:xfrm>
                <a:off x="3884758" y="1311226"/>
                <a:ext cx="287338" cy="287050"/>
              </a:xfrm>
              <a:custGeom>
                <a:rect b="b" l="l" r="r" t="t"/>
                <a:pathLst>
                  <a:path extrusionOk="0" h="11943" w="11955">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346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g27885fb93e6_2_323"/>
            <p:cNvGrpSpPr/>
            <p:nvPr/>
          </p:nvGrpSpPr>
          <p:grpSpPr>
            <a:xfrm>
              <a:off x="7053286" y="2227254"/>
              <a:ext cx="956596" cy="944252"/>
              <a:chOff x="4370663" y="1816530"/>
              <a:chExt cx="1098904" cy="1084724"/>
            </a:xfrm>
          </p:grpSpPr>
          <p:sp>
            <p:nvSpPr>
              <p:cNvPr id="391" name="Google Shape;391;g27885fb93e6_2_323"/>
              <p:cNvSpPr/>
              <p:nvPr/>
            </p:nvSpPr>
            <p:spPr>
              <a:xfrm>
                <a:off x="4370663" y="1816530"/>
                <a:ext cx="1098904" cy="1084724"/>
              </a:xfrm>
              <a:custGeom>
                <a:rect b="b" l="l" r="r" t="t"/>
                <a:pathLst>
                  <a:path extrusionOk="0" h="45131" w="45721">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18B8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g27885fb93e6_2_323"/>
              <p:cNvSpPr/>
              <p:nvPr/>
            </p:nvSpPr>
            <p:spPr>
              <a:xfrm>
                <a:off x="5055718" y="1904160"/>
                <a:ext cx="287338" cy="287338"/>
              </a:xfrm>
              <a:custGeom>
                <a:rect b="b" l="l" r="r" t="t"/>
                <a:pathLst>
                  <a:path extrusionOk="0" h="11955" w="11955">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18B8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g27885fb93e6_2_323"/>
            <p:cNvGrpSpPr/>
            <p:nvPr/>
          </p:nvGrpSpPr>
          <p:grpSpPr>
            <a:xfrm>
              <a:off x="6547098" y="2715744"/>
              <a:ext cx="956596" cy="944315"/>
              <a:chOff x="3789173" y="2377690"/>
              <a:chExt cx="1098904" cy="1084796"/>
            </a:xfrm>
          </p:grpSpPr>
          <p:sp>
            <p:nvSpPr>
              <p:cNvPr id="394" name="Google Shape;394;g27885fb93e6_2_323"/>
              <p:cNvSpPr/>
              <p:nvPr/>
            </p:nvSpPr>
            <p:spPr>
              <a:xfrm>
                <a:off x="3789173" y="2377690"/>
                <a:ext cx="1098904" cy="1084796"/>
              </a:xfrm>
              <a:custGeom>
                <a:rect b="b" l="l" r="r" t="t"/>
                <a:pathLst>
                  <a:path extrusionOk="0" h="45134" w="45721">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g27885fb93e6_2_323"/>
              <p:cNvSpPr/>
              <p:nvPr/>
            </p:nvSpPr>
            <p:spPr>
              <a:xfrm>
                <a:off x="3885623" y="2465897"/>
                <a:ext cx="287050" cy="287338"/>
              </a:xfrm>
              <a:custGeom>
                <a:rect b="b" l="l" r="r" t="t"/>
                <a:pathLst>
                  <a:path extrusionOk="0" h="11955" w="11943">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g27885fb93e6_2_323"/>
            <p:cNvGrpSpPr/>
            <p:nvPr/>
          </p:nvGrpSpPr>
          <p:grpSpPr>
            <a:xfrm>
              <a:off x="7034853" y="3222917"/>
              <a:ext cx="956596" cy="944252"/>
              <a:chOff x="4349489" y="2960313"/>
              <a:chExt cx="1098904" cy="1084724"/>
            </a:xfrm>
          </p:grpSpPr>
          <p:sp>
            <p:nvSpPr>
              <p:cNvPr id="397" name="Google Shape;397;g27885fb93e6_2_323"/>
              <p:cNvSpPr/>
              <p:nvPr/>
            </p:nvSpPr>
            <p:spPr>
              <a:xfrm>
                <a:off x="4349489" y="2960313"/>
                <a:ext cx="1098904" cy="1084724"/>
              </a:xfrm>
              <a:custGeom>
                <a:rect b="b" l="l" r="r" t="t"/>
                <a:pathLst>
                  <a:path extrusionOk="0" h="45131" w="45721">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g27885fb93e6_2_323"/>
              <p:cNvSpPr/>
              <p:nvPr/>
            </p:nvSpPr>
            <p:spPr>
              <a:xfrm>
                <a:off x="5065741" y="3026769"/>
                <a:ext cx="287338" cy="287338"/>
              </a:xfrm>
              <a:custGeom>
                <a:rect b="b" l="l" r="r" t="t"/>
                <a:pathLst>
                  <a:path extrusionOk="0" h="11955" w="11955">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g27885fb93e6_2_323"/>
            <p:cNvGrpSpPr/>
            <p:nvPr/>
          </p:nvGrpSpPr>
          <p:grpSpPr>
            <a:xfrm>
              <a:off x="6529419" y="3711909"/>
              <a:ext cx="956596" cy="944315"/>
              <a:chOff x="3768864" y="3522050"/>
              <a:chExt cx="1098904" cy="1084796"/>
            </a:xfrm>
          </p:grpSpPr>
          <p:sp>
            <p:nvSpPr>
              <p:cNvPr id="400" name="Google Shape;400;g27885fb93e6_2_323"/>
              <p:cNvSpPr/>
              <p:nvPr/>
            </p:nvSpPr>
            <p:spPr>
              <a:xfrm>
                <a:off x="3768864" y="3522050"/>
                <a:ext cx="1098904" cy="1084796"/>
              </a:xfrm>
              <a:custGeom>
                <a:rect b="b" l="l" r="r" t="t"/>
                <a:pathLst>
                  <a:path extrusionOk="0" h="45134" w="45721">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g27885fb93e6_2_323"/>
              <p:cNvSpPr/>
              <p:nvPr/>
            </p:nvSpPr>
            <p:spPr>
              <a:xfrm>
                <a:off x="3887041" y="3641743"/>
                <a:ext cx="287338" cy="287026"/>
              </a:xfrm>
              <a:custGeom>
                <a:rect b="b" l="l" r="r" t="t"/>
                <a:pathLst>
                  <a:path extrusionOk="0" h="11942" w="11955">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 name="Google Shape;402;g27885fb93e6_2_323"/>
          <p:cNvGrpSpPr/>
          <p:nvPr/>
        </p:nvGrpSpPr>
        <p:grpSpPr>
          <a:xfrm>
            <a:off x="7522679" y="1636050"/>
            <a:ext cx="413175" cy="321900"/>
            <a:chOff x="6681100" y="3869900"/>
            <a:chExt cx="58000" cy="58000"/>
          </a:xfrm>
        </p:grpSpPr>
        <p:sp>
          <p:nvSpPr>
            <p:cNvPr id="403" name="Google Shape;403;g27885fb93e6_2_323"/>
            <p:cNvSpPr/>
            <p:nvPr/>
          </p:nvSpPr>
          <p:spPr>
            <a:xfrm>
              <a:off x="6681100" y="3869900"/>
              <a:ext cx="58000" cy="58000"/>
            </a:xfrm>
            <a:custGeom>
              <a:rect b="b" l="l" r="r" t="t"/>
              <a:pathLst>
                <a:path extrusionOk="0" h="2320" w="2320">
                  <a:moveTo>
                    <a:pt x="1346" y="132"/>
                  </a:moveTo>
                  <a:cubicBezTo>
                    <a:pt x="1394" y="132"/>
                    <a:pt x="1431" y="170"/>
                    <a:pt x="1431" y="217"/>
                  </a:cubicBezTo>
                  <a:cubicBezTo>
                    <a:pt x="1431" y="264"/>
                    <a:pt x="1461" y="308"/>
                    <a:pt x="1505" y="329"/>
                  </a:cubicBezTo>
                  <a:cubicBezTo>
                    <a:pt x="1520" y="334"/>
                    <a:pt x="1536" y="337"/>
                    <a:pt x="1551" y="337"/>
                  </a:cubicBezTo>
                  <a:cubicBezTo>
                    <a:pt x="1583" y="337"/>
                    <a:pt x="1614" y="325"/>
                    <a:pt x="1637" y="301"/>
                  </a:cubicBezTo>
                  <a:cubicBezTo>
                    <a:pt x="1654" y="285"/>
                    <a:pt x="1676" y="276"/>
                    <a:pt x="1698" y="276"/>
                  </a:cubicBezTo>
                  <a:cubicBezTo>
                    <a:pt x="1720" y="276"/>
                    <a:pt x="1742" y="285"/>
                    <a:pt x="1759" y="301"/>
                  </a:cubicBezTo>
                  <a:lnTo>
                    <a:pt x="2019" y="565"/>
                  </a:lnTo>
                  <a:cubicBezTo>
                    <a:pt x="2053" y="596"/>
                    <a:pt x="2053" y="650"/>
                    <a:pt x="2019" y="684"/>
                  </a:cubicBezTo>
                  <a:cubicBezTo>
                    <a:pt x="1985" y="721"/>
                    <a:pt x="1975" y="771"/>
                    <a:pt x="1992" y="815"/>
                  </a:cubicBezTo>
                  <a:cubicBezTo>
                    <a:pt x="2012" y="863"/>
                    <a:pt x="2056" y="890"/>
                    <a:pt x="2104" y="890"/>
                  </a:cubicBezTo>
                  <a:cubicBezTo>
                    <a:pt x="2151" y="890"/>
                    <a:pt x="2191" y="927"/>
                    <a:pt x="2191" y="974"/>
                  </a:cubicBezTo>
                  <a:lnTo>
                    <a:pt x="2191" y="1346"/>
                  </a:lnTo>
                  <a:cubicBezTo>
                    <a:pt x="2191" y="1393"/>
                    <a:pt x="2151" y="1431"/>
                    <a:pt x="2104" y="1431"/>
                  </a:cubicBezTo>
                  <a:cubicBezTo>
                    <a:pt x="2056" y="1431"/>
                    <a:pt x="2012" y="1461"/>
                    <a:pt x="1992" y="1505"/>
                  </a:cubicBezTo>
                  <a:cubicBezTo>
                    <a:pt x="1975" y="1552"/>
                    <a:pt x="1985" y="1603"/>
                    <a:pt x="2019" y="1637"/>
                  </a:cubicBezTo>
                  <a:cubicBezTo>
                    <a:pt x="2053" y="1671"/>
                    <a:pt x="2053" y="1725"/>
                    <a:pt x="2019" y="1759"/>
                  </a:cubicBezTo>
                  <a:lnTo>
                    <a:pt x="1759" y="2019"/>
                  </a:lnTo>
                  <a:cubicBezTo>
                    <a:pt x="1742" y="2036"/>
                    <a:pt x="1720" y="2044"/>
                    <a:pt x="1698" y="2044"/>
                  </a:cubicBezTo>
                  <a:cubicBezTo>
                    <a:pt x="1676" y="2044"/>
                    <a:pt x="1654" y="2036"/>
                    <a:pt x="1637" y="2019"/>
                  </a:cubicBezTo>
                  <a:cubicBezTo>
                    <a:pt x="1614" y="1996"/>
                    <a:pt x="1583" y="1984"/>
                    <a:pt x="1551" y="1984"/>
                  </a:cubicBezTo>
                  <a:cubicBezTo>
                    <a:pt x="1536" y="1984"/>
                    <a:pt x="1520" y="1986"/>
                    <a:pt x="1505" y="1992"/>
                  </a:cubicBezTo>
                  <a:cubicBezTo>
                    <a:pt x="1461" y="2012"/>
                    <a:pt x="1431" y="2056"/>
                    <a:pt x="1431" y="2103"/>
                  </a:cubicBezTo>
                  <a:cubicBezTo>
                    <a:pt x="1431" y="2151"/>
                    <a:pt x="1394" y="2191"/>
                    <a:pt x="1346" y="2191"/>
                  </a:cubicBezTo>
                  <a:lnTo>
                    <a:pt x="974" y="2191"/>
                  </a:lnTo>
                  <a:cubicBezTo>
                    <a:pt x="930" y="2191"/>
                    <a:pt x="890" y="2151"/>
                    <a:pt x="890" y="2103"/>
                  </a:cubicBezTo>
                  <a:cubicBezTo>
                    <a:pt x="890" y="2056"/>
                    <a:pt x="863" y="2012"/>
                    <a:pt x="815" y="1992"/>
                  </a:cubicBezTo>
                  <a:cubicBezTo>
                    <a:pt x="802" y="1989"/>
                    <a:pt x="785" y="1985"/>
                    <a:pt x="771" y="1985"/>
                  </a:cubicBezTo>
                  <a:cubicBezTo>
                    <a:pt x="738" y="1985"/>
                    <a:pt x="707" y="1995"/>
                    <a:pt x="684" y="2019"/>
                  </a:cubicBezTo>
                  <a:cubicBezTo>
                    <a:pt x="667" y="2036"/>
                    <a:pt x="645" y="2044"/>
                    <a:pt x="623" y="2044"/>
                  </a:cubicBezTo>
                  <a:cubicBezTo>
                    <a:pt x="602" y="2044"/>
                    <a:pt x="580" y="2036"/>
                    <a:pt x="565" y="2019"/>
                  </a:cubicBezTo>
                  <a:lnTo>
                    <a:pt x="302" y="1759"/>
                  </a:lnTo>
                  <a:cubicBezTo>
                    <a:pt x="268" y="1725"/>
                    <a:pt x="268" y="1671"/>
                    <a:pt x="302" y="1637"/>
                  </a:cubicBezTo>
                  <a:cubicBezTo>
                    <a:pt x="335" y="1603"/>
                    <a:pt x="346" y="1552"/>
                    <a:pt x="329" y="1505"/>
                  </a:cubicBezTo>
                  <a:cubicBezTo>
                    <a:pt x="308" y="1461"/>
                    <a:pt x="268" y="1431"/>
                    <a:pt x="217" y="1431"/>
                  </a:cubicBezTo>
                  <a:cubicBezTo>
                    <a:pt x="170" y="1431"/>
                    <a:pt x="133" y="1393"/>
                    <a:pt x="133" y="1346"/>
                  </a:cubicBezTo>
                  <a:lnTo>
                    <a:pt x="133" y="974"/>
                  </a:lnTo>
                  <a:cubicBezTo>
                    <a:pt x="133" y="930"/>
                    <a:pt x="170" y="890"/>
                    <a:pt x="217" y="890"/>
                  </a:cubicBezTo>
                  <a:cubicBezTo>
                    <a:pt x="264" y="890"/>
                    <a:pt x="308" y="863"/>
                    <a:pt x="329" y="815"/>
                  </a:cubicBezTo>
                  <a:cubicBezTo>
                    <a:pt x="346" y="771"/>
                    <a:pt x="335" y="721"/>
                    <a:pt x="302" y="684"/>
                  </a:cubicBezTo>
                  <a:cubicBezTo>
                    <a:pt x="285" y="670"/>
                    <a:pt x="278" y="646"/>
                    <a:pt x="278" y="623"/>
                  </a:cubicBezTo>
                  <a:cubicBezTo>
                    <a:pt x="278" y="602"/>
                    <a:pt x="285" y="579"/>
                    <a:pt x="302" y="565"/>
                  </a:cubicBezTo>
                  <a:lnTo>
                    <a:pt x="565" y="301"/>
                  </a:lnTo>
                  <a:cubicBezTo>
                    <a:pt x="580" y="285"/>
                    <a:pt x="602" y="276"/>
                    <a:pt x="623" y="276"/>
                  </a:cubicBezTo>
                  <a:cubicBezTo>
                    <a:pt x="645" y="276"/>
                    <a:pt x="667" y="285"/>
                    <a:pt x="684" y="301"/>
                  </a:cubicBezTo>
                  <a:cubicBezTo>
                    <a:pt x="709" y="325"/>
                    <a:pt x="741" y="337"/>
                    <a:pt x="772" y="337"/>
                  </a:cubicBezTo>
                  <a:cubicBezTo>
                    <a:pt x="787" y="337"/>
                    <a:pt x="801" y="334"/>
                    <a:pt x="815" y="329"/>
                  </a:cubicBezTo>
                  <a:cubicBezTo>
                    <a:pt x="863" y="308"/>
                    <a:pt x="890" y="264"/>
                    <a:pt x="890" y="217"/>
                  </a:cubicBezTo>
                  <a:cubicBezTo>
                    <a:pt x="890" y="170"/>
                    <a:pt x="927" y="132"/>
                    <a:pt x="974" y="132"/>
                  </a:cubicBezTo>
                  <a:close/>
                  <a:moveTo>
                    <a:pt x="974" y="1"/>
                  </a:moveTo>
                  <a:cubicBezTo>
                    <a:pt x="863" y="1"/>
                    <a:pt x="771" y="85"/>
                    <a:pt x="761" y="193"/>
                  </a:cubicBezTo>
                  <a:cubicBezTo>
                    <a:pt x="721" y="163"/>
                    <a:pt x="673" y="146"/>
                    <a:pt x="623" y="146"/>
                  </a:cubicBezTo>
                  <a:cubicBezTo>
                    <a:pt x="565" y="146"/>
                    <a:pt x="511" y="166"/>
                    <a:pt x="471" y="210"/>
                  </a:cubicBezTo>
                  <a:lnTo>
                    <a:pt x="210" y="471"/>
                  </a:lnTo>
                  <a:cubicBezTo>
                    <a:pt x="170" y="511"/>
                    <a:pt x="146" y="565"/>
                    <a:pt x="146" y="623"/>
                  </a:cubicBezTo>
                  <a:cubicBezTo>
                    <a:pt x="146" y="673"/>
                    <a:pt x="163" y="721"/>
                    <a:pt x="193" y="761"/>
                  </a:cubicBezTo>
                  <a:cubicBezTo>
                    <a:pt x="85" y="771"/>
                    <a:pt x="1" y="863"/>
                    <a:pt x="1" y="974"/>
                  </a:cubicBezTo>
                  <a:lnTo>
                    <a:pt x="1" y="1346"/>
                  </a:lnTo>
                  <a:cubicBezTo>
                    <a:pt x="1" y="1458"/>
                    <a:pt x="85" y="1549"/>
                    <a:pt x="193" y="1559"/>
                  </a:cubicBezTo>
                  <a:cubicBezTo>
                    <a:pt x="163" y="1600"/>
                    <a:pt x="146" y="1647"/>
                    <a:pt x="146" y="1698"/>
                  </a:cubicBezTo>
                  <a:cubicBezTo>
                    <a:pt x="146" y="1755"/>
                    <a:pt x="170" y="1809"/>
                    <a:pt x="210" y="1850"/>
                  </a:cubicBezTo>
                  <a:lnTo>
                    <a:pt x="471" y="2110"/>
                  </a:lnTo>
                  <a:cubicBezTo>
                    <a:pt x="514" y="2154"/>
                    <a:pt x="570" y="2175"/>
                    <a:pt x="625" y="2175"/>
                  </a:cubicBezTo>
                  <a:cubicBezTo>
                    <a:pt x="674" y="2175"/>
                    <a:pt x="722" y="2159"/>
                    <a:pt x="761" y="2127"/>
                  </a:cubicBezTo>
                  <a:cubicBezTo>
                    <a:pt x="771" y="2235"/>
                    <a:pt x="863" y="2320"/>
                    <a:pt x="978" y="2320"/>
                  </a:cubicBezTo>
                  <a:lnTo>
                    <a:pt x="1346" y="2320"/>
                  </a:lnTo>
                  <a:cubicBezTo>
                    <a:pt x="1458" y="2320"/>
                    <a:pt x="1549" y="2235"/>
                    <a:pt x="1563" y="2127"/>
                  </a:cubicBezTo>
                  <a:cubicBezTo>
                    <a:pt x="1602" y="2159"/>
                    <a:pt x="1651" y="2175"/>
                    <a:pt x="1700" y="2175"/>
                  </a:cubicBezTo>
                  <a:cubicBezTo>
                    <a:pt x="1754" y="2175"/>
                    <a:pt x="1809" y="2155"/>
                    <a:pt x="1850" y="2114"/>
                  </a:cubicBezTo>
                  <a:lnTo>
                    <a:pt x="2114" y="1850"/>
                  </a:lnTo>
                  <a:cubicBezTo>
                    <a:pt x="2154" y="1809"/>
                    <a:pt x="2175" y="1755"/>
                    <a:pt x="2175" y="1698"/>
                  </a:cubicBezTo>
                  <a:cubicBezTo>
                    <a:pt x="2175" y="1647"/>
                    <a:pt x="2158" y="1600"/>
                    <a:pt x="2127" y="1559"/>
                  </a:cubicBezTo>
                  <a:cubicBezTo>
                    <a:pt x="2235" y="1549"/>
                    <a:pt x="2320" y="1458"/>
                    <a:pt x="2320" y="1346"/>
                  </a:cubicBezTo>
                  <a:lnTo>
                    <a:pt x="2320" y="974"/>
                  </a:lnTo>
                  <a:cubicBezTo>
                    <a:pt x="2320" y="863"/>
                    <a:pt x="2235" y="771"/>
                    <a:pt x="2127" y="761"/>
                  </a:cubicBezTo>
                  <a:cubicBezTo>
                    <a:pt x="2195" y="677"/>
                    <a:pt x="2191" y="548"/>
                    <a:pt x="2114" y="471"/>
                  </a:cubicBezTo>
                  <a:lnTo>
                    <a:pt x="1850" y="210"/>
                  </a:lnTo>
                  <a:cubicBezTo>
                    <a:pt x="1809" y="166"/>
                    <a:pt x="1755" y="146"/>
                    <a:pt x="1698" y="146"/>
                  </a:cubicBezTo>
                  <a:cubicBezTo>
                    <a:pt x="1647" y="146"/>
                    <a:pt x="1600" y="163"/>
                    <a:pt x="1563" y="193"/>
                  </a:cubicBezTo>
                  <a:cubicBezTo>
                    <a:pt x="1549" y="85"/>
                    <a:pt x="1458" y="1"/>
                    <a:pt x="13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g27885fb93e6_2_323"/>
            <p:cNvSpPr/>
            <p:nvPr/>
          </p:nvSpPr>
          <p:spPr>
            <a:xfrm>
              <a:off x="6698000" y="3886800"/>
              <a:ext cx="24200" cy="24200"/>
            </a:xfrm>
            <a:custGeom>
              <a:rect b="b" l="l" r="r" t="t"/>
              <a:pathLst>
                <a:path extrusionOk="0" h="968" w="968">
                  <a:moveTo>
                    <a:pt x="484" y="133"/>
                  </a:moveTo>
                  <a:cubicBezTo>
                    <a:pt x="680" y="133"/>
                    <a:pt x="839" y="291"/>
                    <a:pt x="839" y="484"/>
                  </a:cubicBezTo>
                  <a:cubicBezTo>
                    <a:pt x="839" y="677"/>
                    <a:pt x="680" y="836"/>
                    <a:pt x="484" y="836"/>
                  </a:cubicBezTo>
                  <a:cubicBezTo>
                    <a:pt x="292" y="836"/>
                    <a:pt x="133" y="677"/>
                    <a:pt x="133" y="484"/>
                  </a:cubicBezTo>
                  <a:cubicBezTo>
                    <a:pt x="133" y="291"/>
                    <a:pt x="292" y="133"/>
                    <a:pt x="484" y="133"/>
                  </a:cubicBezTo>
                  <a:close/>
                  <a:moveTo>
                    <a:pt x="484" y="1"/>
                  </a:moveTo>
                  <a:cubicBezTo>
                    <a:pt x="217" y="1"/>
                    <a:pt x="1" y="217"/>
                    <a:pt x="1" y="484"/>
                  </a:cubicBezTo>
                  <a:cubicBezTo>
                    <a:pt x="1" y="751"/>
                    <a:pt x="217" y="968"/>
                    <a:pt x="484" y="968"/>
                  </a:cubicBezTo>
                  <a:cubicBezTo>
                    <a:pt x="751" y="968"/>
                    <a:pt x="968" y="751"/>
                    <a:pt x="968" y="484"/>
                  </a:cubicBezTo>
                  <a:cubicBezTo>
                    <a:pt x="968" y="217"/>
                    <a:pt x="751"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g27885fb93e6_2_323"/>
          <p:cNvGrpSpPr/>
          <p:nvPr/>
        </p:nvGrpSpPr>
        <p:grpSpPr>
          <a:xfrm>
            <a:off x="8059679" y="2061315"/>
            <a:ext cx="413172" cy="416249"/>
            <a:chOff x="6188950" y="3863400"/>
            <a:chExt cx="70500" cy="71025"/>
          </a:xfrm>
        </p:grpSpPr>
        <p:sp>
          <p:nvSpPr>
            <p:cNvPr id="406" name="Google Shape;406;g27885fb93e6_2_323"/>
            <p:cNvSpPr/>
            <p:nvPr/>
          </p:nvSpPr>
          <p:spPr>
            <a:xfrm>
              <a:off x="6200025" y="3874950"/>
              <a:ext cx="47925" cy="59475"/>
            </a:xfrm>
            <a:custGeom>
              <a:rect b="b" l="l" r="r" t="t"/>
              <a:pathLst>
                <a:path extrusionOk="0" h="2379" w="1917">
                  <a:moveTo>
                    <a:pt x="967" y="130"/>
                  </a:moveTo>
                  <a:cubicBezTo>
                    <a:pt x="1177" y="130"/>
                    <a:pt x="1376" y="208"/>
                    <a:pt x="1528" y="353"/>
                  </a:cubicBezTo>
                  <a:cubicBezTo>
                    <a:pt x="1694" y="509"/>
                    <a:pt x="1785" y="722"/>
                    <a:pt x="1785" y="948"/>
                  </a:cubicBezTo>
                  <a:cubicBezTo>
                    <a:pt x="1785" y="1256"/>
                    <a:pt x="1616" y="1533"/>
                    <a:pt x="1346" y="1675"/>
                  </a:cubicBezTo>
                  <a:cubicBezTo>
                    <a:pt x="1268" y="1716"/>
                    <a:pt x="1221" y="1797"/>
                    <a:pt x="1221" y="1885"/>
                  </a:cubicBezTo>
                  <a:lnTo>
                    <a:pt x="1221" y="2165"/>
                  </a:lnTo>
                  <a:cubicBezTo>
                    <a:pt x="1221" y="2212"/>
                    <a:pt x="1183" y="2250"/>
                    <a:pt x="1136" y="2250"/>
                  </a:cubicBezTo>
                  <a:lnTo>
                    <a:pt x="795" y="2250"/>
                  </a:lnTo>
                  <a:cubicBezTo>
                    <a:pt x="747" y="2250"/>
                    <a:pt x="710" y="2212"/>
                    <a:pt x="710" y="2165"/>
                  </a:cubicBezTo>
                  <a:lnTo>
                    <a:pt x="710" y="1881"/>
                  </a:lnTo>
                  <a:cubicBezTo>
                    <a:pt x="710" y="1797"/>
                    <a:pt x="663" y="1716"/>
                    <a:pt x="585" y="1675"/>
                  </a:cubicBezTo>
                  <a:cubicBezTo>
                    <a:pt x="301" y="1526"/>
                    <a:pt x="132" y="1235"/>
                    <a:pt x="145" y="914"/>
                  </a:cubicBezTo>
                  <a:cubicBezTo>
                    <a:pt x="162" y="498"/>
                    <a:pt x="504" y="154"/>
                    <a:pt x="920" y="130"/>
                  </a:cubicBezTo>
                  <a:close/>
                  <a:moveTo>
                    <a:pt x="964" y="0"/>
                  </a:moveTo>
                  <a:cubicBezTo>
                    <a:pt x="947" y="0"/>
                    <a:pt x="930" y="1"/>
                    <a:pt x="913" y="1"/>
                  </a:cubicBezTo>
                  <a:cubicBezTo>
                    <a:pt x="429" y="28"/>
                    <a:pt x="37" y="427"/>
                    <a:pt x="17" y="911"/>
                  </a:cubicBezTo>
                  <a:cubicBezTo>
                    <a:pt x="0" y="1279"/>
                    <a:pt x="196" y="1617"/>
                    <a:pt x="524" y="1790"/>
                  </a:cubicBezTo>
                  <a:cubicBezTo>
                    <a:pt x="558" y="1810"/>
                    <a:pt x="582" y="1844"/>
                    <a:pt x="582" y="1881"/>
                  </a:cubicBezTo>
                  <a:lnTo>
                    <a:pt x="582" y="2169"/>
                  </a:lnTo>
                  <a:cubicBezTo>
                    <a:pt x="582" y="2283"/>
                    <a:pt x="676" y="2378"/>
                    <a:pt x="795" y="2378"/>
                  </a:cubicBezTo>
                  <a:lnTo>
                    <a:pt x="1139" y="2378"/>
                  </a:lnTo>
                  <a:cubicBezTo>
                    <a:pt x="1254" y="2378"/>
                    <a:pt x="1349" y="2283"/>
                    <a:pt x="1352" y="2169"/>
                  </a:cubicBezTo>
                  <a:lnTo>
                    <a:pt x="1352" y="1885"/>
                  </a:lnTo>
                  <a:cubicBezTo>
                    <a:pt x="1352" y="1847"/>
                    <a:pt x="1373" y="1810"/>
                    <a:pt x="1406" y="1793"/>
                  </a:cubicBezTo>
                  <a:cubicBezTo>
                    <a:pt x="1721" y="1628"/>
                    <a:pt x="1917" y="1306"/>
                    <a:pt x="1917" y="951"/>
                  </a:cubicBezTo>
                  <a:cubicBezTo>
                    <a:pt x="1917" y="688"/>
                    <a:pt x="1812" y="441"/>
                    <a:pt x="1619" y="258"/>
                  </a:cubicBezTo>
                  <a:cubicBezTo>
                    <a:pt x="1439" y="91"/>
                    <a:pt x="1209" y="0"/>
                    <a:pt x="9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g27885fb93e6_2_323"/>
            <p:cNvSpPr/>
            <p:nvPr/>
          </p:nvSpPr>
          <p:spPr>
            <a:xfrm>
              <a:off x="6222500" y="3863400"/>
              <a:ext cx="3325" cy="9575"/>
            </a:xfrm>
            <a:custGeom>
              <a:rect b="b" l="l" r="r" t="t"/>
              <a:pathLst>
                <a:path extrusionOk="0" h="383" w="133">
                  <a:moveTo>
                    <a:pt x="68" y="0"/>
                  </a:moveTo>
                  <a:cubicBezTo>
                    <a:pt x="31" y="0"/>
                    <a:pt x="0" y="31"/>
                    <a:pt x="0" y="64"/>
                  </a:cubicBezTo>
                  <a:lnTo>
                    <a:pt x="0" y="318"/>
                  </a:lnTo>
                  <a:cubicBezTo>
                    <a:pt x="0" y="355"/>
                    <a:pt x="31" y="382"/>
                    <a:pt x="68" y="382"/>
                  </a:cubicBezTo>
                  <a:cubicBezTo>
                    <a:pt x="102" y="382"/>
                    <a:pt x="132" y="355"/>
                    <a:pt x="132" y="318"/>
                  </a:cubicBezTo>
                  <a:lnTo>
                    <a:pt x="132" y="64"/>
                  </a:lnTo>
                  <a:cubicBezTo>
                    <a:pt x="132" y="27"/>
                    <a:pt x="102" y="0"/>
                    <a:pt x="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g27885fb93e6_2_323"/>
            <p:cNvSpPr/>
            <p:nvPr/>
          </p:nvSpPr>
          <p:spPr>
            <a:xfrm>
              <a:off x="6249800" y="3896950"/>
              <a:ext cx="9650" cy="3325"/>
            </a:xfrm>
            <a:custGeom>
              <a:rect b="b" l="l" r="r" t="t"/>
              <a:pathLst>
                <a:path extrusionOk="0" h="133" w="386">
                  <a:moveTo>
                    <a:pt x="68" y="0"/>
                  </a:moveTo>
                  <a:cubicBezTo>
                    <a:pt x="31" y="0"/>
                    <a:pt x="0" y="31"/>
                    <a:pt x="0" y="68"/>
                  </a:cubicBezTo>
                  <a:cubicBezTo>
                    <a:pt x="0" y="105"/>
                    <a:pt x="31" y="132"/>
                    <a:pt x="68" y="132"/>
                  </a:cubicBezTo>
                  <a:lnTo>
                    <a:pt x="318" y="132"/>
                  </a:lnTo>
                  <a:cubicBezTo>
                    <a:pt x="355" y="132"/>
                    <a:pt x="386" y="105"/>
                    <a:pt x="386" y="68"/>
                  </a:cubicBezTo>
                  <a:cubicBezTo>
                    <a:pt x="386" y="31"/>
                    <a:pt x="355" y="0"/>
                    <a:pt x="3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g27885fb93e6_2_323"/>
            <p:cNvSpPr/>
            <p:nvPr/>
          </p:nvSpPr>
          <p:spPr>
            <a:xfrm>
              <a:off x="6188950" y="3896950"/>
              <a:ext cx="9575" cy="3325"/>
            </a:xfrm>
            <a:custGeom>
              <a:rect b="b" l="l" r="r" t="t"/>
              <a:pathLst>
                <a:path extrusionOk="0" h="133" w="383">
                  <a:moveTo>
                    <a:pt x="64" y="0"/>
                  </a:moveTo>
                  <a:cubicBezTo>
                    <a:pt x="27" y="0"/>
                    <a:pt x="0" y="31"/>
                    <a:pt x="0" y="68"/>
                  </a:cubicBezTo>
                  <a:cubicBezTo>
                    <a:pt x="0" y="105"/>
                    <a:pt x="27" y="132"/>
                    <a:pt x="64" y="132"/>
                  </a:cubicBezTo>
                  <a:lnTo>
                    <a:pt x="318" y="132"/>
                  </a:lnTo>
                  <a:cubicBezTo>
                    <a:pt x="352" y="132"/>
                    <a:pt x="382" y="105"/>
                    <a:pt x="382" y="68"/>
                  </a:cubicBezTo>
                  <a:cubicBezTo>
                    <a:pt x="382" y="31"/>
                    <a:pt x="352" y="0"/>
                    <a:pt x="3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g27885fb93e6_2_323"/>
            <p:cNvSpPr/>
            <p:nvPr/>
          </p:nvSpPr>
          <p:spPr>
            <a:xfrm>
              <a:off x="6241675" y="3873250"/>
              <a:ext cx="8050" cy="7750"/>
            </a:xfrm>
            <a:custGeom>
              <a:rect b="b" l="l" r="r" t="t"/>
              <a:pathLst>
                <a:path extrusionOk="0" h="310" w="322">
                  <a:moveTo>
                    <a:pt x="251" y="1"/>
                  </a:moveTo>
                  <a:cubicBezTo>
                    <a:pt x="234" y="1"/>
                    <a:pt x="217" y="7"/>
                    <a:pt x="204" y="19"/>
                  </a:cubicBezTo>
                  <a:lnTo>
                    <a:pt x="24" y="198"/>
                  </a:lnTo>
                  <a:cubicBezTo>
                    <a:pt x="1" y="222"/>
                    <a:pt x="1" y="266"/>
                    <a:pt x="24" y="289"/>
                  </a:cubicBezTo>
                  <a:cubicBezTo>
                    <a:pt x="38" y="303"/>
                    <a:pt x="55" y="309"/>
                    <a:pt x="72" y="309"/>
                  </a:cubicBezTo>
                  <a:cubicBezTo>
                    <a:pt x="89" y="309"/>
                    <a:pt x="106" y="303"/>
                    <a:pt x="119" y="289"/>
                  </a:cubicBezTo>
                  <a:lnTo>
                    <a:pt x="298" y="110"/>
                  </a:lnTo>
                  <a:cubicBezTo>
                    <a:pt x="322" y="86"/>
                    <a:pt x="322" y="46"/>
                    <a:pt x="298" y="19"/>
                  </a:cubicBezTo>
                  <a:cubicBezTo>
                    <a:pt x="285" y="7"/>
                    <a:pt x="268" y="1"/>
                    <a:pt x="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g27885fb93e6_2_323"/>
            <p:cNvSpPr/>
            <p:nvPr/>
          </p:nvSpPr>
          <p:spPr>
            <a:xfrm>
              <a:off x="6198575" y="3916300"/>
              <a:ext cx="8050" cy="7750"/>
            </a:xfrm>
            <a:custGeom>
              <a:rect b="b" l="l" r="r" t="t"/>
              <a:pathLst>
                <a:path extrusionOk="0" h="310" w="322">
                  <a:moveTo>
                    <a:pt x="251" y="1"/>
                  </a:moveTo>
                  <a:cubicBezTo>
                    <a:pt x="235" y="1"/>
                    <a:pt x="219" y="7"/>
                    <a:pt x="207" y="21"/>
                  </a:cubicBezTo>
                  <a:lnTo>
                    <a:pt x="28" y="197"/>
                  </a:lnTo>
                  <a:cubicBezTo>
                    <a:pt x="1" y="224"/>
                    <a:pt x="1" y="264"/>
                    <a:pt x="28" y="291"/>
                  </a:cubicBezTo>
                  <a:cubicBezTo>
                    <a:pt x="39" y="303"/>
                    <a:pt x="56" y="309"/>
                    <a:pt x="73" y="309"/>
                  </a:cubicBezTo>
                  <a:cubicBezTo>
                    <a:pt x="90" y="309"/>
                    <a:pt x="107" y="303"/>
                    <a:pt x="119" y="291"/>
                  </a:cubicBezTo>
                  <a:lnTo>
                    <a:pt x="298" y="112"/>
                  </a:lnTo>
                  <a:cubicBezTo>
                    <a:pt x="322" y="85"/>
                    <a:pt x="322" y="45"/>
                    <a:pt x="298" y="21"/>
                  </a:cubicBezTo>
                  <a:cubicBezTo>
                    <a:pt x="285" y="7"/>
                    <a:pt x="268" y="1"/>
                    <a:pt x="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g27885fb93e6_2_323"/>
            <p:cNvSpPr/>
            <p:nvPr/>
          </p:nvSpPr>
          <p:spPr>
            <a:xfrm>
              <a:off x="6241675" y="3916300"/>
              <a:ext cx="8050" cy="7750"/>
            </a:xfrm>
            <a:custGeom>
              <a:rect b="b" l="l" r="r" t="t"/>
              <a:pathLst>
                <a:path extrusionOk="0" h="310" w="322">
                  <a:moveTo>
                    <a:pt x="72" y="1"/>
                  </a:moveTo>
                  <a:cubicBezTo>
                    <a:pt x="55" y="1"/>
                    <a:pt x="38" y="7"/>
                    <a:pt x="24" y="21"/>
                  </a:cubicBezTo>
                  <a:cubicBezTo>
                    <a:pt x="1" y="45"/>
                    <a:pt x="1" y="89"/>
                    <a:pt x="24" y="112"/>
                  </a:cubicBezTo>
                  <a:lnTo>
                    <a:pt x="204" y="291"/>
                  </a:lnTo>
                  <a:cubicBezTo>
                    <a:pt x="217" y="303"/>
                    <a:pt x="234" y="309"/>
                    <a:pt x="251" y="309"/>
                  </a:cubicBezTo>
                  <a:cubicBezTo>
                    <a:pt x="268" y="309"/>
                    <a:pt x="285" y="303"/>
                    <a:pt x="298" y="291"/>
                  </a:cubicBezTo>
                  <a:cubicBezTo>
                    <a:pt x="322" y="264"/>
                    <a:pt x="322" y="224"/>
                    <a:pt x="298" y="197"/>
                  </a:cubicBezTo>
                  <a:lnTo>
                    <a:pt x="119" y="21"/>
                  </a:lnTo>
                  <a:cubicBezTo>
                    <a:pt x="106" y="7"/>
                    <a:pt x="89" y="1"/>
                    <a:pt x="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g27885fb93e6_2_323"/>
            <p:cNvSpPr/>
            <p:nvPr/>
          </p:nvSpPr>
          <p:spPr>
            <a:xfrm>
              <a:off x="6198575" y="3873250"/>
              <a:ext cx="8050" cy="7750"/>
            </a:xfrm>
            <a:custGeom>
              <a:rect b="b" l="l" r="r" t="t"/>
              <a:pathLst>
                <a:path extrusionOk="0" h="310" w="322">
                  <a:moveTo>
                    <a:pt x="73" y="1"/>
                  </a:moveTo>
                  <a:cubicBezTo>
                    <a:pt x="56" y="1"/>
                    <a:pt x="39" y="7"/>
                    <a:pt x="28" y="19"/>
                  </a:cubicBezTo>
                  <a:cubicBezTo>
                    <a:pt x="1" y="46"/>
                    <a:pt x="1" y="86"/>
                    <a:pt x="28" y="110"/>
                  </a:cubicBezTo>
                  <a:lnTo>
                    <a:pt x="207" y="289"/>
                  </a:lnTo>
                  <a:cubicBezTo>
                    <a:pt x="219" y="303"/>
                    <a:pt x="235" y="309"/>
                    <a:pt x="251" y="309"/>
                  </a:cubicBezTo>
                  <a:cubicBezTo>
                    <a:pt x="268" y="309"/>
                    <a:pt x="285" y="303"/>
                    <a:pt x="298" y="289"/>
                  </a:cubicBezTo>
                  <a:cubicBezTo>
                    <a:pt x="322" y="266"/>
                    <a:pt x="322" y="222"/>
                    <a:pt x="298" y="198"/>
                  </a:cubicBezTo>
                  <a:lnTo>
                    <a:pt x="119" y="19"/>
                  </a:lnTo>
                  <a:cubicBezTo>
                    <a:pt x="107" y="7"/>
                    <a:pt x="90" y="1"/>
                    <a:pt x="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g27885fb93e6_2_323"/>
          <p:cNvGrpSpPr/>
          <p:nvPr/>
        </p:nvGrpSpPr>
        <p:grpSpPr>
          <a:xfrm>
            <a:off x="7522809" y="2631595"/>
            <a:ext cx="362326" cy="264297"/>
            <a:chOff x="2356162" y="3867006"/>
            <a:chExt cx="302594" cy="220229"/>
          </a:xfrm>
        </p:grpSpPr>
        <p:sp>
          <p:nvSpPr>
            <p:cNvPr id="415" name="Google Shape;415;g27885fb93e6_2_323"/>
            <p:cNvSpPr/>
            <p:nvPr/>
          </p:nvSpPr>
          <p:spPr>
            <a:xfrm>
              <a:off x="2356162" y="3867006"/>
              <a:ext cx="302594" cy="220229"/>
            </a:xfrm>
            <a:custGeom>
              <a:rect b="b" l="l" r="r" t="t"/>
              <a:pathLst>
                <a:path extrusionOk="0" h="11591" w="15926">
                  <a:moveTo>
                    <a:pt x="4500" y="4343"/>
                  </a:moveTo>
                  <a:cubicBezTo>
                    <a:pt x="5059" y="4343"/>
                    <a:pt x="5621" y="4564"/>
                    <a:pt x="6023" y="5006"/>
                  </a:cubicBezTo>
                  <a:cubicBezTo>
                    <a:pt x="6906" y="5782"/>
                    <a:pt x="6906" y="7254"/>
                    <a:pt x="6023" y="8030"/>
                  </a:cubicBezTo>
                  <a:cubicBezTo>
                    <a:pt x="5568" y="8472"/>
                    <a:pt x="5006" y="8693"/>
                    <a:pt x="4460" y="8693"/>
                  </a:cubicBezTo>
                  <a:cubicBezTo>
                    <a:pt x="3915" y="8693"/>
                    <a:pt x="3386" y="8472"/>
                    <a:pt x="2998" y="8030"/>
                  </a:cubicBezTo>
                  <a:cubicBezTo>
                    <a:pt x="2115" y="7254"/>
                    <a:pt x="2115" y="5916"/>
                    <a:pt x="2998" y="5006"/>
                  </a:cubicBezTo>
                  <a:cubicBezTo>
                    <a:pt x="3386" y="4564"/>
                    <a:pt x="3942" y="4343"/>
                    <a:pt x="4500" y="4343"/>
                  </a:cubicBezTo>
                  <a:close/>
                  <a:moveTo>
                    <a:pt x="3105" y="670"/>
                  </a:moveTo>
                  <a:lnTo>
                    <a:pt x="8913" y="1339"/>
                  </a:lnTo>
                  <a:lnTo>
                    <a:pt x="8913" y="10921"/>
                  </a:lnTo>
                  <a:lnTo>
                    <a:pt x="3105" y="10252"/>
                  </a:lnTo>
                  <a:lnTo>
                    <a:pt x="3105" y="8806"/>
                  </a:lnTo>
                  <a:cubicBezTo>
                    <a:pt x="3544" y="9121"/>
                    <a:pt x="4040" y="9269"/>
                    <a:pt x="4532" y="9269"/>
                  </a:cubicBezTo>
                  <a:cubicBezTo>
                    <a:pt x="5422" y="9269"/>
                    <a:pt x="6299" y="8785"/>
                    <a:pt x="6799" y="7923"/>
                  </a:cubicBezTo>
                  <a:cubicBezTo>
                    <a:pt x="7682" y="6692"/>
                    <a:pt x="7227" y="5006"/>
                    <a:pt x="5889" y="4122"/>
                  </a:cubicBezTo>
                  <a:cubicBezTo>
                    <a:pt x="5447" y="3895"/>
                    <a:pt x="4945" y="3781"/>
                    <a:pt x="4457" y="3781"/>
                  </a:cubicBezTo>
                  <a:cubicBezTo>
                    <a:pt x="3968" y="3781"/>
                    <a:pt x="3493" y="3895"/>
                    <a:pt x="3105" y="4122"/>
                  </a:cubicBezTo>
                  <a:lnTo>
                    <a:pt x="3105" y="670"/>
                  </a:lnTo>
                  <a:close/>
                  <a:moveTo>
                    <a:pt x="15257" y="670"/>
                  </a:moveTo>
                  <a:lnTo>
                    <a:pt x="15257" y="10252"/>
                  </a:lnTo>
                  <a:lnTo>
                    <a:pt x="9475" y="10921"/>
                  </a:lnTo>
                  <a:lnTo>
                    <a:pt x="9475" y="1339"/>
                  </a:lnTo>
                  <a:lnTo>
                    <a:pt x="15257" y="670"/>
                  </a:lnTo>
                  <a:close/>
                  <a:moveTo>
                    <a:pt x="2784" y="1"/>
                  </a:moveTo>
                  <a:cubicBezTo>
                    <a:pt x="2677" y="1"/>
                    <a:pt x="2436" y="108"/>
                    <a:pt x="2436" y="215"/>
                  </a:cubicBezTo>
                  <a:lnTo>
                    <a:pt x="2436" y="322"/>
                  </a:lnTo>
                  <a:lnTo>
                    <a:pt x="2436" y="4685"/>
                  </a:lnTo>
                  <a:cubicBezTo>
                    <a:pt x="1553" y="5675"/>
                    <a:pt x="1553" y="7254"/>
                    <a:pt x="2329" y="8244"/>
                  </a:cubicBezTo>
                  <a:lnTo>
                    <a:pt x="107" y="10466"/>
                  </a:lnTo>
                  <a:cubicBezTo>
                    <a:pt x="0" y="10600"/>
                    <a:pt x="0" y="10814"/>
                    <a:pt x="107" y="10921"/>
                  </a:cubicBezTo>
                  <a:cubicBezTo>
                    <a:pt x="183" y="10997"/>
                    <a:pt x="259" y="11072"/>
                    <a:pt x="335" y="11072"/>
                  </a:cubicBezTo>
                  <a:cubicBezTo>
                    <a:pt x="366" y="11072"/>
                    <a:pt x="397" y="11059"/>
                    <a:pt x="429" y="11028"/>
                  </a:cubicBezTo>
                  <a:lnTo>
                    <a:pt x="536" y="10921"/>
                  </a:lnTo>
                  <a:lnTo>
                    <a:pt x="2436" y="9021"/>
                  </a:lnTo>
                  <a:lnTo>
                    <a:pt x="2436" y="10466"/>
                  </a:lnTo>
                  <a:cubicBezTo>
                    <a:pt x="2436" y="10600"/>
                    <a:pt x="2543" y="10814"/>
                    <a:pt x="2784" y="10814"/>
                  </a:cubicBezTo>
                  <a:lnTo>
                    <a:pt x="9127" y="11590"/>
                  </a:lnTo>
                  <a:lnTo>
                    <a:pt x="9234" y="11590"/>
                  </a:lnTo>
                  <a:lnTo>
                    <a:pt x="15605" y="10814"/>
                  </a:lnTo>
                  <a:cubicBezTo>
                    <a:pt x="15819" y="10814"/>
                    <a:pt x="15926" y="10600"/>
                    <a:pt x="15926" y="10466"/>
                  </a:cubicBezTo>
                  <a:lnTo>
                    <a:pt x="15926" y="322"/>
                  </a:lnTo>
                  <a:cubicBezTo>
                    <a:pt x="15926" y="108"/>
                    <a:pt x="15712" y="1"/>
                    <a:pt x="15605" y="1"/>
                  </a:cubicBezTo>
                  <a:lnTo>
                    <a:pt x="9127" y="777"/>
                  </a:lnTo>
                  <a:lnTo>
                    <a:pt x="27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g27885fb93e6_2_323"/>
            <p:cNvSpPr/>
            <p:nvPr/>
          </p:nvSpPr>
          <p:spPr>
            <a:xfrm>
              <a:off x="2421770" y="3913293"/>
              <a:ext cx="91048" cy="21375"/>
            </a:xfrm>
            <a:custGeom>
              <a:rect b="b" l="l" r="r" t="t"/>
              <a:pathLst>
                <a:path extrusionOk="0" h="1125" w="4792">
                  <a:moveTo>
                    <a:pt x="321" y="0"/>
                  </a:moveTo>
                  <a:cubicBezTo>
                    <a:pt x="214" y="0"/>
                    <a:pt x="0" y="134"/>
                    <a:pt x="0" y="241"/>
                  </a:cubicBezTo>
                  <a:cubicBezTo>
                    <a:pt x="0" y="455"/>
                    <a:pt x="107" y="562"/>
                    <a:pt x="214" y="562"/>
                  </a:cubicBezTo>
                  <a:lnTo>
                    <a:pt x="4443" y="1124"/>
                  </a:lnTo>
                  <a:cubicBezTo>
                    <a:pt x="4684" y="1124"/>
                    <a:pt x="4791" y="1017"/>
                    <a:pt x="4791" y="803"/>
                  </a:cubicBezTo>
                  <a:cubicBezTo>
                    <a:pt x="4791" y="669"/>
                    <a:pt x="4684" y="455"/>
                    <a:pt x="4577" y="455"/>
                  </a:cubicBezTo>
                  <a:lnTo>
                    <a:pt x="3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g27885fb93e6_2_323"/>
            <p:cNvSpPr/>
            <p:nvPr/>
          </p:nvSpPr>
          <p:spPr>
            <a:xfrm>
              <a:off x="2544323" y="3913293"/>
              <a:ext cx="93594" cy="21375"/>
            </a:xfrm>
            <a:custGeom>
              <a:rect b="b" l="l" r="r" t="t"/>
              <a:pathLst>
                <a:path extrusionOk="0" h="1125" w="4926">
                  <a:moveTo>
                    <a:pt x="4578" y="0"/>
                  </a:moveTo>
                  <a:lnTo>
                    <a:pt x="349" y="455"/>
                  </a:lnTo>
                  <a:cubicBezTo>
                    <a:pt x="134" y="455"/>
                    <a:pt x="1" y="669"/>
                    <a:pt x="1" y="803"/>
                  </a:cubicBezTo>
                  <a:cubicBezTo>
                    <a:pt x="134" y="1017"/>
                    <a:pt x="242" y="1124"/>
                    <a:pt x="349" y="1124"/>
                  </a:cubicBezTo>
                  <a:lnTo>
                    <a:pt x="456" y="1124"/>
                  </a:lnTo>
                  <a:lnTo>
                    <a:pt x="4578" y="562"/>
                  </a:lnTo>
                  <a:cubicBezTo>
                    <a:pt x="4818" y="562"/>
                    <a:pt x="4925" y="455"/>
                    <a:pt x="4925" y="241"/>
                  </a:cubicBezTo>
                  <a:cubicBezTo>
                    <a:pt x="4818" y="134"/>
                    <a:pt x="4685" y="0"/>
                    <a:pt x="45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g27885fb93e6_2_323"/>
            <p:cNvSpPr/>
            <p:nvPr/>
          </p:nvSpPr>
          <p:spPr>
            <a:xfrm>
              <a:off x="2544323" y="3960074"/>
              <a:ext cx="93594" cy="21375"/>
            </a:xfrm>
            <a:custGeom>
              <a:rect b="b" l="l" r="r" t="t"/>
              <a:pathLst>
                <a:path extrusionOk="0" h="1125" w="4926">
                  <a:moveTo>
                    <a:pt x="4578" y="1"/>
                  </a:moveTo>
                  <a:lnTo>
                    <a:pt x="349" y="563"/>
                  </a:lnTo>
                  <a:cubicBezTo>
                    <a:pt x="134" y="563"/>
                    <a:pt x="1" y="670"/>
                    <a:pt x="1" y="884"/>
                  </a:cubicBezTo>
                  <a:cubicBezTo>
                    <a:pt x="134" y="1018"/>
                    <a:pt x="242" y="1125"/>
                    <a:pt x="349" y="1125"/>
                  </a:cubicBezTo>
                  <a:lnTo>
                    <a:pt x="456" y="1125"/>
                  </a:lnTo>
                  <a:lnTo>
                    <a:pt x="4578" y="670"/>
                  </a:lnTo>
                  <a:cubicBezTo>
                    <a:pt x="4818" y="670"/>
                    <a:pt x="4925" y="456"/>
                    <a:pt x="4925" y="349"/>
                  </a:cubicBezTo>
                  <a:cubicBezTo>
                    <a:pt x="4818" y="108"/>
                    <a:pt x="4685" y="1"/>
                    <a:pt x="4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g27885fb93e6_2_323"/>
            <p:cNvSpPr/>
            <p:nvPr/>
          </p:nvSpPr>
          <p:spPr>
            <a:xfrm>
              <a:off x="2544323" y="4008907"/>
              <a:ext cx="93594" cy="21375"/>
            </a:xfrm>
            <a:custGeom>
              <a:rect b="b" l="l" r="r" t="t"/>
              <a:pathLst>
                <a:path extrusionOk="0" h="1125" w="4926">
                  <a:moveTo>
                    <a:pt x="4578" y="0"/>
                  </a:moveTo>
                  <a:lnTo>
                    <a:pt x="349" y="562"/>
                  </a:lnTo>
                  <a:cubicBezTo>
                    <a:pt x="134" y="562"/>
                    <a:pt x="1" y="669"/>
                    <a:pt x="1" y="776"/>
                  </a:cubicBezTo>
                  <a:cubicBezTo>
                    <a:pt x="134" y="990"/>
                    <a:pt x="242" y="1124"/>
                    <a:pt x="349" y="1124"/>
                  </a:cubicBezTo>
                  <a:lnTo>
                    <a:pt x="456" y="1124"/>
                  </a:lnTo>
                  <a:lnTo>
                    <a:pt x="4578" y="562"/>
                  </a:lnTo>
                  <a:cubicBezTo>
                    <a:pt x="4818" y="562"/>
                    <a:pt x="4925" y="455"/>
                    <a:pt x="4925" y="214"/>
                  </a:cubicBezTo>
                  <a:cubicBezTo>
                    <a:pt x="4818" y="107"/>
                    <a:pt x="4685" y="0"/>
                    <a:pt x="45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 name="Google Shape;420;g27885fb93e6_2_323"/>
          <p:cNvSpPr/>
          <p:nvPr/>
        </p:nvSpPr>
        <p:spPr>
          <a:xfrm>
            <a:off x="7549761" y="3569548"/>
            <a:ext cx="362325" cy="264310"/>
          </a:xfrm>
          <a:custGeom>
            <a:rect b="b" l="l" r="r" t="t"/>
            <a:pathLst>
              <a:path extrusionOk="0" h="11590" w="16168">
                <a:moveTo>
                  <a:pt x="3115" y="3326"/>
                </a:moveTo>
                <a:cubicBezTo>
                  <a:pt x="3189" y="3326"/>
                  <a:pt x="3267" y="3332"/>
                  <a:pt x="3346" y="3346"/>
                </a:cubicBezTo>
                <a:cubicBezTo>
                  <a:pt x="4016" y="3346"/>
                  <a:pt x="4444" y="3881"/>
                  <a:pt x="4551" y="4550"/>
                </a:cubicBezTo>
                <a:lnTo>
                  <a:pt x="4551" y="11027"/>
                </a:lnTo>
                <a:lnTo>
                  <a:pt x="2008" y="11027"/>
                </a:lnTo>
                <a:lnTo>
                  <a:pt x="2008" y="4550"/>
                </a:lnTo>
                <a:cubicBezTo>
                  <a:pt x="2008" y="3851"/>
                  <a:pt x="2442" y="3326"/>
                  <a:pt x="3115" y="3326"/>
                </a:cubicBezTo>
                <a:close/>
                <a:moveTo>
                  <a:pt x="8138" y="1874"/>
                </a:moveTo>
                <a:cubicBezTo>
                  <a:pt x="8807" y="2007"/>
                  <a:pt x="9369" y="2436"/>
                  <a:pt x="9369" y="3105"/>
                </a:cubicBezTo>
                <a:lnTo>
                  <a:pt x="9369" y="11027"/>
                </a:lnTo>
                <a:lnTo>
                  <a:pt x="6799" y="11027"/>
                </a:lnTo>
                <a:lnTo>
                  <a:pt x="6799" y="3105"/>
                </a:lnTo>
                <a:cubicBezTo>
                  <a:pt x="6799" y="2436"/>
                  <a:pt x="7468" y="1874"/>
                  <a:pt x="8138" y="1874"/>
                </a:cubicBezTo>
                <a:close/>
                <a:moveTo>
                  <a:pt x="12929" y="535"/>
                </a:moveTo>
                <a:cubicBezTo>
                  <a:pt x="13598" y="535"/>
                  <a:pt x="14160" y="1097"/>
                  <a:pt x="14160" y="1767"/>
                </a:cubicBezTo>
                <a:lnTo>
                  <a:pt x="14160" y="11027"/>
                </a:lnTo>
                <a:lnTo>
                  <a:pt x="11590" y="11027"/>
                </a:lnTo>
                <a:lnTo>
                  <a:pt x="11590" y="1767"/>
                </a:lnTo>
                <a:cubicBezTo>
                  <a:pt x="11697" y="1097"/>
                  <a:pt x="12259" y="535"/>
                  <a:pt x="12929" y="535"/>
                </a:cubicBezTo>
                <a:close/>
                <a:moveTo>
                  <a:pt x="12822" y="0"/>
                </a:moveTo>
                <a:cubicBezTo>
                  <a:pt x="11912" y="0"/>
                  <a:pt x="11135" y="776"/>
                  <a:pt x="11028" y="1767"/>
                </a:cubicBezTo>
                <a:lnTo>
                  <a:pt x="11028" y="11027"/>
                </a:lnTo>
                <a:lnTo>
                  <a:pt x="9904" y="11027"/>
                </a:lnTo>
                <a:lnTo>
                  <a:pt x="9904" y="3105"/>
                </a:lnTo>
                <a:cubicBezTo>
                  <a:pt x="9904" y="2115"/>
                  <a:pt x="9021" y="1338"/>
                  <a:pt x="8030" y="1338"/>
                </a:cubicBezTo>
                <a:cubicBezTo>
                  <a:pt x="7013" y="1445"/>
                  <a:pt x="6237" y="2222"/>
                  <a:pt x="6237" y="3105"/>
                </a:cubicBezTo>
                <a:lnTo>
                  <a:pt x="6237" y="11027"/>
                </a:lnTo>
                <a:lnTo>
                  <a:pt x="5113" y="11027"/>
                </a:lnTo>
                <a:lnTo>
                  <a:pt x="5113" y="4550"/>
                </a:lnTo>
                <a:cubicBezTo>
                  <a:pt x="5012" y="3615"/>
                  <a:pt x="4314" y="2775"/>
                  <a:pt x="3379" y="2775"/>
                </a:cubicBezTo>
                <a:cubicBezTo>
                  <a:pt x="3325" y="2775"/>
                  <a:pt x="3269" y="2778"/>
                  <a:pt x="3213" y="2784"/>
                </a:cubicBezTo>
                <a:cubicBezTo>
                  <a:pt x="2222" y="2784"/>
                  <a:pt x="1446" y="3560"/>
                  <a:pt x="1446" y="4550"/>
                </a:cubicBezTo>
                <a:lnTo>
                  <a:pt x="1446" y="11027"/>
                </a:lnTo>
                <a:lnTo>
                  <a:pt x="215" y="11027"/>
                </a:lnTo>
                <a:cubicBezTo>
                  <a:pt x="108" y="11027"/>
                  <a:pt x="1" y="11135"/>
                  <a:pt x="1" y="11242"/>
                </a:cubicBezTo>
                <a:cubicBezTo>
                  <a:pt x="1" y="11482"/>
                  <a:pt x="108" y="11590"/>
                  <a:pt x="215" y="11590"/>
                </a:cubicBezTo>
                <a:lnTo>
                  <a:pt x="15926" y="11590"/>
                </a:lnTo>
                <a:cubicBezTo>
                  <a:pt x="16060" y="11590"/>
                  <a:pt x="16167" y="11482"/>
                  <a:pt x="16167" y="11242"/>
                </a:cubicBezTo>
                <a:cubicBezTo>
                  <a:pt x="16167" y="11135"/>
                  <a:pt x="16060" y="11027"/>
                  <a:pt x="15926" y="11027"/>
                </a:cubicBezTo>
                <a:lnTo>
                  <a:pt x="14722" y="11027"/>
                </a:lnTo>
                <a:lnTo>
                  <a:pt x="14722" y="1767"/>
                </a:lnTo>
                <a:cubicBezTo>
                  <a:pt x="14722" y="776"/>
                  <a:pt x="13812" y="0"/>
                  <a:pt x="12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 name="Google Shape;421;g27885fb93e6_2_323"/>
          <p:cNvGrpSpPr/>
          <p:nvPr/>
        </p:nvGrpSpPr>
        <p:grpSpPr>
          <a:xfrm>
            <a:off x="8085094" y="3035868"/>
            <a:ext cx="362334" cy="321903"/>
            <a:chOff x="4801704" y="2091511"/>
            <a:chExt cx="357684" cy="286416"/>
          </a:xfrm>
        </p:grpSpPr>
        <p:sp>
          <p:nvSpPr>
            <p:cNvPr id="422" name="Google Shape;422;g27885fb93e6_2_323"/>
            <p:cNvSpPr/>
            <p:nvPr/>
          </p:nvSpPr>
          <p:spPr>
            <a:xfrm>
              <a:off x="4917773" y="2162803"/>
              <a:ext cx="128702" cy="59956"/>
            </a:xfrm>
            <a:custGeom>
              <a:rect b="b" l="l" r="r" t="t"/>
              <a:pathLst>
                <a:path extrusionOk="0" h="2544" w="5461">
                  <a:moveTo>
                    <a:pt x="2677" y="536"/>
                  </a:moveTo>
                  <a:cubicBezTo>
                    <a:pt x="3105" y="536"/>
                    <a:pt x="4684" y="670"/>
                    <a:pt x="4791" y="2008"/>
                  </a:cubicBezTo>
                  <a:lnTo>
                    <a:pt x="536" y="2008"/>
                  </a:lnTo>
                  <a:cubicBezTo>
                    <a:pt x="777" y="670"/>
                    <a:pt x="2222" y="536"/>
                    <a:pt x="2677" y="536"/>
                  </a:cubicBezTo>
                  <a:close/>
                  <a:moveTo>
                    <a:pt x="2677" y="0"/>
                  </a:moveTo>
                  <a:cubicBezTo>
                    <a:pt x="991" y="0"/>
                    <a:pt x="0" y="884"/>
                    <a:pt x="0" y="2222"/>
                  </a:cubicBezTo>
                  <a:cubicBezTo>
                    <a:pt x="0" y="2436"/>
                    <a:pt x="107" y="2543"/>
                    <a:pt x="214" y="2543"/>
                  </a:cubicBezTo>
                  <a:lnTo>
                    <a:pt x="5113" y="2543"/>
                  </a:lnTo>
                  <a:cubicBezTo>
                    <a:pt x="5220" y="2543"/>
                    <a:pt x="5461" y="2436"/>
                    <a:pt x="5461" y="2222"/>
                  </a:cubicBezTo>
                  <a:cubicBezTo>
                    <a:pt x="5461" y="884"/>
                    <a:pt x="4336" y="0"/>
                    <a:pt x="2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g27885fb93e6_2_323"/>
            <p:cNvSpPr/>
            <p:nvPr/>
          </p:nvSpPr>
          <p:spPr>
            <a:xfrm>
              <a:off x="4949307" y="2091511"/>
              <a:ext cx="63114" cy="65635"/>
            </a:xfrm>
            <a:custGeom>
              <a:rect b="b" l="l" r="r" t="t"/>
              <a:pathLst>
                <a:path extrusionOk="0" h="2785" w="2678">
                  <a:moveTo>
                    <a:pt x="1339" y="563"/>
                  </a:moveTo>
                  <a:cubicBezTo>
                    <a:pt x="1767" y="563"/>
                    <a:pt x="2115" y="884"/>
                    <a:pt x="2115" y="1339"/>
                  </a:cubicBezTo>
                  <a:cubicBezTo>
                    <a:pt x="2115" y="1794"/>
                    <a:pt x="1767" y="2115"/>
                    <a:pt x="1339" y="2115"/>
                  </a:cubicBezTo>
                  <a:cubicBezTo>
                    <a:pt x="884" y="2115"/>
                    <a:pt x="536" y="1794"/>
                    <a:pt x="536" y="1339"/>
                  </a:cubicBezTo>
                  <a:cubicBezTo>
                    <a:pt x="536" y="884"/>
                    <a:pt x="884" y="563"/>
                    <a:pt x="1339" y="563"/>
                  </a:cubicBezTo>
                  <a:close/>
                  <a:moveTo>
                    <a:pt x="1339" y="1"/>
                  </a:moveTo>
                  <a:cubicBezTo>
                    <a:pt x="536" y="1"/>
                    <a:pt x="1" y="670"/>
                    <a:pt x="1" y="1339"/>
                  </a:cubicBezTo>
                  <a:cubicBezTo>
                    <a:pt x="1" y="2115"/>
                    <a:pt x="536" y="2785"/>
                    <a:pt x="1339" y="2785"/>
                  </a:cubicBezTo>
                  <a:cubicBezTo>
                    <a:pt x="2115" y="2785"/>
                    <a:pt x="2677" y="2115"/>
                    <a:pt x="2677" y="1339"/>
                  </a:cubicBezTo>
                  <a:cubicBezTo>
                    <a:pt x="2677" y="670"/>
                    <a:pt x="2115" y="1"/>
                    <a:pt x="13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g27885fb93e6_2_323"/>
            <p:cNvSpPr/>
            <p:nvPr/>
          </p:nvSpPr>
          <p:spPr>
            <a:xfrm>
              <a:off x="4801704" y="2317358"/>
              <a:ext cx="128702" cy="60568"/>
            </a:xfrm>
            <a:custGeom>
              <a:rect b="b" l="l" r="r" t="t"/>
              <a:pathLst>
                <a:path extrusionOk="0" h="2570" w="5461">
                  <a:moveTo>
                    <a:pt x="2784" y="562"/>
                  </a:moveTo>
                  <a:cubicBezTo>
                    <a:pt x="3239" y="562"/>
                    <a:pt x="4684" y="669"/>
                    <a:pt x="4925" y="2007"/>
                  </a:cubicBezTo>
                  <a:lnTo>
                    <a:pt x="563" y="2007"/>
                  </a:lnTo>
                  <a:cubicBezTo>
                    <a:pt x="777" y="669"/>
                    <a:pt x="2249" y="562"/>
                    <a:pt x="2784" y="562"/>
                  </a:cubicBezTo>
                  <a:close/>
                  <a:moveTo>
                    <a:pt x="2784" y="0"/>
                  </a:moveTo>
                  <a:cubicBezTo>
                    <a:pt x="1018" y="0"/>
                    <a:pt x="0" y="910"/>
                    <a:pt x="0" y="2248"/>
                  </a:cubicBezTo>
                  <a:cubicBezTo>
                    <a:pt x="0" y="2462"/>
                    <a:pt x="108" y="2570"/>
                    <a:pt x="348" y="2570"/>
                  </a:cubicBezTo>
                  <a:lnTo>
                    <a:pt x="5139" y="2570"/>
                  </a:lnTo>
                  <a:cubicBezTo>
                    <a:pt x="5354" y="2570"/>
                    <a:pt x="5461" y="2462"/>
                    <a:pt x="5461" y="2248"/>
                  </a:cubicBezTo>
                  <a:cubicBezTo>
                    <a:pt x="5461" y="910"/>
                    <a:pt x="4470" y="0"/>
                    <a:pt x="27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g27885fb93e6_2_323"/>
            <p:cNvSpPr/>
            <p:nvPr/>
          </p:nvSpPr>
          <p:spPr>
            <a:xfrm>
              <a:off x="4833237" y="2246703"/>
              <a:ext cx="65635" cy="65612"/>
            </a:xfrm>
            <a:custGeom>
              <a:rect b="b" l="l" r="r" t="t"/>
              <a:pathLst>
                <a:path extrusionOk="0" h="2784" w="2785">
                  <a:moveTo>
                    <a:pt x="1446" y="562"/>
                  </a:moveTo>
                  <a:cubicBezTo>
                    <a:pt x="1794" y="562"/>
                    <a:pt x="2249" y="884"/>
                    <a:pt x="2249" y="1339"/>
                  </a:cubicBezTo>
                  <a:cubicBezTo>
                    <a:pt x="2249" y="1794"/>
                    <a:pt x="1794" y="2115"/>
                    <a:pt x="1446" y="2115"/>
                  </a:cubicBezTo>
                  <a:cubicBezTo>
                    <a:pt x="1018" y="2115"/>
                    <a:pt x="563" y="1794"/>
                    <a:pt x="563" y="1339"/>
                  </a:cubicBezTo>
                  <a:cubicBezTo>
                    <a:pt x="563" y="884"/>
                    <a:pt x="1018" y="562"/>
                    <a:pt x="1446" y="562"/>
                  </a:cubicBezTo>
                  <a:close/>
                  <a:moveTo>
                    <a:pt x="1446" y="0"/>
                  </a:moveTo>
                  <a:cubicBezTo>
                    <a:pt x="670" y="0"/>
                    <a:pt x="1" y="669"/>
                    <a:pt x="1" y="1339"/>
                  </a:cubicBezTo>
                  <a:cubicBezTo>
                    <a:pt x="1" y="2115"/>
                    <a:pt x="670" y="2784"/>
                    <a:pt x="1446" y="2784"/>
                  </a:cubicBezTo>
                  <a:cubicBezTo>
                    <a:pt x="2115" y="2784"/>
                    <a:pt x="2784" y="2115"/>
                    <a:pt x="2784" y="1339"/>
                  </a:cubicBezTo>
                  <a:cubicBezTo>
                    <a:pt x="2784" y="669"/>
                    <a:pt x="2115" y="0"/>
                    <a:pt x="1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g27885fb93e6_2_323"/>
            <p:cNvSpPr/>
            <p:nvPr/>
          </p:nvSpPr>
          <p:spPr>
            <a:xfrm>
              <a:off x="5030685" y="2317358"/>
              <a:ext cx="128702" cy="60568"/>
            </a:xfrm>
            <a:custGeom>
              <a:rect b="b" l="l" r="r" t="t"/>
              <a:pathLst>
                <a:path extrusionOk="0" h="2570" w="5461">
                  <a:moveTo>
                    <a:pt x="2784" y="562"/>
                  </a:moveTo>
                  <a:cubicBezTo>
                    <a:pt x="3239" y="562"/>
                    <a:pt x="4684" y="669"/>
                    <a:pt x="4898" y="2007"/>
                  </a:cubicBezTo>
                  <a:lnTo>
                    <a:pt x="670" y="2007"/>
                  </a:lnTo>
                  <a:cubicBezTo>
                    <a:pt x="777" y="669"/>
                    <a:pt x="2329" y="562"/>
                    <a:pt x="2784" y="562"/>
                  </a:cubicBezTo>
                  <a:close/>
                  <a:moveTo>
                    <a:pt x="2784" y="0"/>
                  </a:moveTo>
                  <a:cubicBezTo>
                    <a:pt x="1098" y="0"/>
                    <a:pt x="0" y="910"/>
                    <a:pt x="0" y="2248"/>
                  </a:cubicBezTo>
                  <a:cubicBezTo>
                    <a:pt x="0" y="2462"/>
                    <a:pt x="214" y="2570"/>
                    <a:pt x="322" y="2570"/>
                  </a:cubicBezTo>
                  <a:lnTo>
                    <a:pt x="5246" y="2570"/>
                  </a:lnTo>
                  <a:cubicBezTo>
                    <a:pt x="5353" y="2570"/>
                    <a:pt x="5461" y="2462"/>
                    <a:pt x="5461" y="2248"/>
                  </a:cubicBezTo>
                  <a:cubicBezTo>
                    <a:pt x="5461" y="910"/>
                    <a:pt x="4443" y="0"/>
                    <a:pt x="27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g27885fb93e6_2_323"/>
            <p:cNvSpPr/>
            <p:nvPr/>
          </p:nvSpPr>
          <p:spPr>
            <a:xfrm>
              <a:off x="5064740" y="2246703"/>
              <a:ext cx="63114" cy="65612"/>
            </a:xfrm>
            <a:custGeom>
              <a:rect b="b" l="l" r="r" t="t"/>
              <a:pathLst>
                <a:path extrusionOk="0" h="2784" w="2678">
                  <a:moveTo>
                    <a:pt x="1339" y="562"/>
                  </a:moveTo>
                  <a:cubicBezTo>
                    <a:pt x="1794" y="562"/>
                    <a:pt x="2115" y="884"/>
                    <a:pt x="2115" y="1339"/>
                  </a:cubicBezTo>
                  <a:cubicBezTo>
                    <a:pt x="2115" y="1794"/>
                    <a:pt x="1794" y="2115"/>
                    <a:pt x="1339" y="2115"/>
                  </a:cubicBezTo>
                  <a:cubicBezTo>
                    <a:pt x="884" y="2115"/>
                    <a:pt x="563" y="1794"/>
                    <a:pt x="563" y="1339"/>
                  </a:cubicBezTo>
                  <a:cubicBezTo>
                    <a:pt x="563" y="884"/>
                    <a:pt x="884" y="562"/>
                    <a:pt x="1339" y="562"/>
                  </a:cubicBezTo>
                  <a:close/>
                  <a:moveTo>
                    <a:pt x="1339" y="0"/>
                  </a:moveTo>
                  <a:cubicBezTo>
                    <a:pt x="563" y="0"/>
                    <a:pt x="1" y="669"/>
                    <a:pt x="1" y="1339"/>
                  </a:cubicBezTo>
                  <a:cubicBezTo>
                    <a:pt x="1" y="2115"/>
                    <a:pt x="563" y="2784"/>
                    <a:pt x="1339" y="2784"/>
                  </a:cubicBezTo>
                  <a:cubicBezTo>
                    <a:pt x="2115" y="2784"/>
                    <a:pt x="2677" y="2115"/>
                    <a:pt x="2677" y="1339"/>
                  </a:cubicBezTo>
                  <a:cubicBezTo>
                    <a:pt x="2677" y="669"/>
                    <a:pt x="2115" y="0"/>
                    <a:pt x="13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g27885fb93e6_2_323"/>
            <p:cNvSpPr/>
            <p:nvPr/>
          </p:nvSpPr>
          <p:spPr>
            <a:xfrm>
              <a:off x="4943627" y="2230936"/>
              <a:ext cx="73837" cy="85809"/>
            </a:xfrm>
            <a:custGeom>
              <a:rect b="b" l="l" r="r" t="t"/>
              <a:pathLst>
                <a:path extrusionOk="0" h="3641" w="3133">
                  <a:moveTo>
                    <a:pt x="1580" y="0"/>
                  </a:moveTo>
                  <a:cubicBezTo>
                    <a:pt x="1446" y="0"/>
                    <a:pt x="1339" y="107"/>
                    <a:pt x="1339" y="321"/>
                  </a:cubicBezTo>
                  <a:lnTo>
                    <a:pt x="1339" y="2008"/>
                  </a:lnTo>
                  <a:lnTo>
                    <a:pt x="108" y="3239"/>
                  </a:lnTo>
                  <a:cubicBezTo>
                    <a:pt x="1" y="3346"/>
                    <a:pt x="1" y="3453"/>
                    <a:pt x="108" y="3560"/>
                  </a:cubicBezTo>
                  <a:cubicBezTo>
                    <a:pt x="175" y="3613"/>
                    <a:pt x="235" y="3640"/>
                    <a:pt x="305" y="3640"/>
                  </a:cubicBezTo>
                  <a:cubicBezTo>
                    <a:pt x="375" y="3640"/>
                    <a:pt x="456" y="3613"/>
                    <a:pt x="563" y="3560"/>
                  </a:cubicBezTo>
                  <a:lnTo>
                    <a:pt x="1580" y="2570"/>
                  </a:lnTo>
                  <a:lnTo>
                    <a:pt x="2677" y="3560"/>
                  </a:lnTo>
                  <a:cubicBezTo>
                    <a:pt x="2731" y="3613"/>
                    <a:pt x="2818" y="3640"/>
                    <a:pt x="2891" y="3640"/>
                  </a:cubicBezTo>
                  <a:cubicBezTo>
                    <a:pt x="2965" y="3640"/>
                    <a:pt x="3025" y="3613"/>
                    <a:pt x="3025" y="3560"/>
                  </a:cubicBezTo>
                  <a:cubicBezTo>
                    <a:pt x="3132" y="3453"/>
                    <a:pt x="3132" y="3346"/>
                    <a:pt x="3025" y="3239"/>
                  </a:cubicBezTo>
                  <a:lnTo>
                    <a:pt x="1901" y="2008"/>
                  </a:lnTo>
                  <a:lnTo>
                    <a:pt x="1901" y="321"/>
                  </a:lnTo>
                  <a:cubicBezTo>
                    <a:pt x="1901" y="107"/>
                    <a:pt x="1794" y="0"/>
                    <a:pt x="1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 name="Google Shape;429;g27885fb93e6_2_323"/>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rgbClr val="FFFFFF"/>
                </a:solidFill>
                <a:latin typeface="Roboto"/>
                <a:ea typeface="Roboto"/>
                <a:cs typeface="Roboto"/>
                <a:sym typeface="Roboto"/>
              </a:rPr>
              <a:t>Phally</a:t>
            </a:r>
            <a:endParaRPr b="1">
              <a:latin typeface="Roboto"/>
              <a:ea typeface="Roboto"/>
              <a:cs typeface="Roboto"/>
              <a:sym typeface="Roboto"/>
            </a:endParaRPr>
          </a:p>
        </p:txBody>
      </p:sp>
      <p:sp>
        <p:nvSpPr>
          <p:cNvPr id="430" name="Google Shape;430;g27885fb93e6_2_323"/>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4.	Agile testing quadrants</a:t>
            </a:r>
            <a:endParaRPr b="1" sz="2100">
              <a:latin typeface="Fira Sans Extra Condensed"/>
              <a:ea typeface="Fira Sans Extra Condensed"/>
              <a:cs typeface="Fira Sans Extra Condensed"/>
              <a:sym typeface="Fira Sans Extra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g2ee9f5be653_0_16"/>
          <p:cNvSpPr txBox="1"/>
          <p:nvPr/>
        </p:nvSpPr>
        <p:spPr>
          <a:xfrm>
            <a:off x="465600" y="1123875"/>
            <a:ext cx="2888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000"/>
              </a:spcAft>
              <a:buClr>
                <a:schemeClr val="dk1"/>
              </a:buClr>
              <a:buSzPts val="1100"/>
              <a:buFont typeface="Arial"/>
              <a:buNone/>
            </a:pPr>
            <a:r>
              <a:rPr b="1" lang="es" sz="1600">
                <a:solidFill>
                  <a:srgbClr val="3465D0"/>
                </a:solidFill>
                <a:latin typeface="Roboto"/>
                <a:ea typeface="Roboto"/>
                <a:cs typeface="Roboto"/>
                <a:sym typeface="Roboto"/>
              </a:rPr>
              <a:t>Quadrant 4</a:t>
            </a:r>
            <a:r>
              <a:rPr b="1" lang="es" sz="1600">
                <a:solidFill>
                  <a:srgbClr val="3465D0"/>
                </a:solidFill>
                <a:latin typeface="Roboto"/>
                <a:ea typeface="Roboto"/>
                <a:cs typeface="Roboto"/>
                <a:sym typeface="Roboto"/>
              </a:rPr>
              <a:t> (</a:t>
            </a:r>
            <a:r>
              <a:rPr b="1" lang="es" sz="1600">
                <a:solidFill>
                  <a:srgbClr val="3465D0"/>
                </a:solidFill>
                <a:latin typeface="Roboto"/>
                <a:ea typeface="Roboto"/>
                <a:cs typeface="Roboto"/>
                <a:sym typeface="Roboto"/>
              </a:rPr>
              <a:t>Tools</a:t>
            </a:r>
            <a:r>
              <a:rPr b="1" lang="es" sz="1600">
                <a:solidFill>
                  <a:srgbClr val="3465D0"/>
                </a:solidFill>
                <a:latin typeface="Roboto"/>
                <a:ea typeface="Roboto"/>
                <a:cs typeface="Roboto"/>
                <a:sym typeface="Roboto"/>
              </a:rPr>
              <a:t>)                </a:t>
            </a:r>
            <a:endParaRPr b="1" sz="1600">
              <a:solidFill>
                <a:srgbClr val="3465D0"/>
              </a:solidFill>
              <a:latin typeface="Roboto"/>
              <a:ea typeface="Roboto"/>
              <a:cs typeface="Roboto"/>
              <a:sym typeface="Roboto"/>
            </a:endParaRPr>
          </a:p>
        </p:txBody>
      </p:sp>
      <p:pic>
        <p:nvPicPr>
          <p:cNvPr id="436" name="Google Shape;436;g2ee9f5be653_0_16"/>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437" name="Google Shape;437;g2ee9f5be653_0_16"/>
          <p:cNvSpPr/>
          <p:nvPr/>
        </p:nvSpPr>
        <p:spPr>
          <a:xfrm>
            <a:off x="1165813" y="3158063"/>
            <a:ext cx="1692598" cy="481199"/>
          </a:xfrm>
          <a:custGeom>
            <a:rect b="b" l="l" r="r" t="t"/>
            <a:pathLst>
              <a:path extrusionOk="0" h="2564" w="14156">
                <a:moveTo>
                  <a:pt x="0" y="1"/>
                </a:moveTo>
                <a:lnTo>
                  <a:pt x="0" y="2563"/>
                </a:lnTo>
                <a:lnTo>
                  <a:pt x="14156" y="2563"/>
                </a:lnTo>
                <a:lnTo>
                  <a:pt x="14156" y="1"/>
                </a:lnTo>
                <a:close/>
              </a:path>
            </a:pathLst>
          </a:custGeom>
          <a:solidFill>
            <a:srgbClr val="E8E8E8"/>
          </a:solidFill>
          <a:ln>
            <a:noFill/>
          </a:ln>
        </p:spPr>
        <p:txBody>
          <a:bodyPr anchorCtr="0" anchor="ctr" bIns="91425" lIns="91425" spcFirstLastPara="1" rIns="91425" wrap="square" tIns="91425">
            <a:noAutofit/>
          </a:bodyPr>
          <a:lstStyle/>
          <a:p>
            <a:pPr indent="0" lvl="0" marL="0" rtl="0" algn="ctr">
              <a:spcBef>
                <a:spcPts val="0"/>
              </a:spcBef>
              <a:spcAft>
                <a:spcPts val="1000"/>
              </a:spcAft>
              <a:buClr>
                <a:schemeClr val="dk1"/>
              </a:buClr>
              <a:buSzPts val="1100"/>
              <a:buFont typeface="Arial"/>
              <a:buNone/>
            </a:pPr>
            <a:r>
              <a:rPr b="1" lang="es" sz="1200">
                <a:solidFill>
                  <a:srgbClr val="3465D0"/>
                </a:solidFill>
                <a:latin typeface="Roboto"/>
                <a:ea typeface="Roboto"/>
                <a:cs typeface="Roboto"/>
                <a:sym typeface="Roboto"/>
              </a:rPr>
              <a:t>Performance Testing</a:t>
            </a:r>
            <a:endParaRPr b="1" sz="1200">
              <a:solidFill>
                <a:srgbClr val="3465D0"/>
              </a:solidFill>
              <a:latin typeface="Roboto"/>
              <a:ea typeface="Roboto"/>
              <a:cs typeface="Roboto"/>
              <a:sym typeface="Roboto"/>
            </a:endParaRPr>
          </a:p>
        </p:txBody>
      </p:sp>
      <p:sp>
        <p:nvSpPr>
          <p:cNvPr id="438" name="Google Shape;438;g2ee9f5be653_0_16"/>
          <p:cNvSpPr/>
          <p:nvPr/>
        </p:nvSpPr>
        <p:spPr>
          <a:xfrm>
            <a:off x="1165825" y="2156675"/>
            <a:ext cx="1692598" cy="481199"/>
          </a:xfrm>
          <a:custGeom>
            <a:rect b="b" l="l" r="r" t="t"/>
            <a:pathLst>
              <a:path extrusionOk="0" h="2564" w="14156">
                <a:moveTo>
                  <a:pt x="0" y="1"/>
                </a:moveTo>
                <a:lnTo>
                  <a:pt x="0" y="2564"/>
                </a:lnTo>
                <a:lnTo>
                  <a:pt x="14156" y="2564"/>
                </a:lnTo>
                <a:lnTo>
                  <a:pt x="14156" y="1"/>
                </a:lnTo>
                <a:close/>
              </a:path>
            </a:pathLst>
          </a:custGeom>
          <a:solidFill>
            <a:srgbClr val="E8E8E8"/>
          </a:solidFill>
          <a:ln>
            <a:noFill/>
          </a:ln>
        </p:spPr>
        <p:txBody>
          <a:bodyPr anchorCtr="0" anchor="ctr" bIns="91425" lIns="91425" spcFirstLastPara="1" rIns="91425" wrap="square" tIns="91425">
            <a:noAutofit/>
          </a:bodyPr>
          <a:lstStyle/>
          <a:p>
            <a:pPr indent="0" lvl="0" marL="0" rtl="0" algn="ctr">
              <a:spcBef>
                <a:spcPts val="0"/>
              </a:spcBef>
              <a:spcAft>
                <a:spcPts val="1000"/>
              </a:spcAft>
              <a:buClr>
                <a:schemeClr val="dk1"/>
              </a:buClr>
              <a:buSzPts val="1100"/>
              <a:buFont typeface="Arial"/>
              <a:buNone/>
            </a:pPr>
            <a:r>
              <a:rPr b="1" lang="es" sz="1200">
                <a:solidFill>
                  <a:srgbClr val="D68B00"/>
                </a:solidFill>
                <a:latin typeface="Roboto"/>
                <a:ea typeface="Roboto"/>
                <a:cs typeface="Roboto"/>
                <a:sym typeface="Roboto"/>
              </a:rPr>
              <a:t>Security</a:t>
            </a:r>
            <a:endParaRPr b="1">
              <a:solidFill>
                <a:srgbClr val="D68B00"/>
              </a:solidFill>
              <a:latin typeface="Roboto"/>
              <a:ea typeface="Roboto"/>
              <a:cs typeface="Roboto"/>
              <a:sym typeface="Roboto"/>
            </a:endParaRPr>
          </a:p>
        </p:txBody>
      </p:sp>
      <p:sp>
        <p:nvSpPr>
          <p:cNvPr id="439" name="Google Shape;439;g2ee9f5be653_0_16"/>
          <p:cNvSpPr/>
          <p:nvPr/>
        </p:nvSpPr>
        <p:spPr>
          <a:xfrm>
            <a:off x="1165813" y="4258500"/>
            <a:ext cx="1692598" cy="481197"/>
          </a:xfrm>
          <a:custGeom>
            <a:rect b="b" l="l" r="r" t="t"/>
            <a:pathLst>
              <a:path extrusionOk="0" h="2563" w="14156">
                <a:moveTo>
                  <a:pt x="0" y="0"/>
                </a:moveTo>
                <a:lnTo>
                  <a:pt x="0" y="2563"/>
                </a:lnTo>
                <a:lnTo>
                  <a:pt x="14156" y="2563"/>
                </a:lnTo>
                <a:lnTo>
                  <a:pt x="14156" y="0"/>
                </a:lnTo>
                <a:close/>
              </a:path>
            </a:pathLst>
          </a:custGeom>
          <a:solidFill>
            <a:srgbClr val="E8E8E8"/>
          </a:solidFill>
          <a:ln>
            <a:noFill/>
          </a:ln>
        </p:spPr>
        <p:txBody>
          <a:bodyPr anchorCtr="0" anchor="ctr" bIns="91425" lIns="91425" spcFirstLastPara="1" rIns="91425" wrap="square" tIns="91425">
            <a:noAutofit/>
          </a:bodyPr>
          <a:lstStyle/>
          <a:p>
            <a:pPr indent="0" lvl="0" marL="0" rtl="0" algn="ctr">
              <a:spcBef>
                <a:spcPts val="1200"/>
              </a:spcBef>
              <a:spcAft>
                <a:spcPts val="1000"/>
              </a:spcAft>
              <a:buClr>
                <a:schemeClr val="dk1"/>
              </a:buClr>
              <a:buSzPts val="1100"/>
              <a:buFont typeface="Arial"/>
              <a:buNone/>
            </a:pPr>
            <a:r>
              <a:rPr b="1" lang="es" sz="1200">
                <a:solidFill>
                  <a:srgbClr val="1D3040"/>
                </a:solidFill>
                <a:latin typeface="Roboto"/>
                <a:ea typeface="Roboto"/>
                <a:cs typeface="Roboto"/>
                <a:sym typeface="Roboto"/>
              </a:rPr>
              <a:t>Stress Testing</a:t>
            </a:r>
            <a:endParaRPr b="0" i="0" sz="1400" u="none" cap="none" strike="noStrike">
              <a:solidFill>
                <a:srgbClr val="1D3040"/>
              </a:solidFill>
              <a:latin typeface="Arial"/>
              <a:ea typeface="Arial"/>
              <a:cs typeface="Arial"/>
              <a:sym typeface="Arial"/>
            </a:endParaRPr>
          </a:p>
        </p:txBody>
      </p:sp>
      <p:sp>
        <p:nvSpPr>
          <p:cNvPr id="440" name="Google Shape;440;g2ee9f5be653_0_16"/>
          <p:cNvSpPr/>
          <p:nvPr/>
        </p:nvSpPr>
        <p:spPr>
          <a:xfrm>
            <a:off x="564210" y="3167413"/>
            <a:ext cx="415564" cy="462494"/>
          </a:xfrm>
          <a:custGeom>
            <a:rect b="b" l="l" r="r" t="t"/>
            <a:pathLst>
              <a:path extrusionOk="0" h="7746" w="6960">
                <a:moveTo>
                  <a:pt x="6960" y="1"/>
                </a:moveTo>
                <a:lnTo>
                  <a:pt x="1" y="2430"/>
                </a:lnTo>
                <a:lnTo>
                  <a:pt x="6960" y="7746"/>
                </a:lnTo>
                <a:lnTo>
                  <a:pt x="6960" y="1"/>
                </a:lnTo>
                <a:close/>
              </a:path>
            </a:pathLst>
          </a:custGeom>
          <a:solidFill>
            <a:srgbClr val="0C2F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g2ee9f5be653_0_16"/>
          <p:cNvSpPr/>
          <p:nvPr/>
        </p:nvSpPr>
        <p:spPr>
          <a:xfrm>
            <a:off x="564210" y="2774653"/>
            <a:ext cx="1337388" cy="537905"/>
          </a:xfrm>
          <a:custGeom>
            <a:rect b="b" l="l" r="r" t="t"/>
            <a:pathLst>
              <a:path extrusionOk="0" h="9009" w="22399">
                <a:moveTo>
                  <a:pt x="11834" y="0"/>
                </a:moveTo>
                <a:lnTo>
                  <a:pt x="1" y="9008"/>
                </a:lnTo>
                <a:lnTo>
                  <a:pt x="19799" y="9008"/>
                </a:lnTo>
                <a:lnTo>
                  <a:pt x="22399" y="4504"/>
                </a:lnTo>
                <a:lnTo>
                  <a:pt x="19799" y="0"/>
                </a:ln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g2ee9f5be653_0_16"/>
          <p:cNvSpPr/>
          <p:nvPr/>
        </p:nvSpPr>
        <p:spPr>
          <a:xfrm>
            <a:off x="564210" y="2147445"/>
            <a:ext cx="415564" cy="462494"/>
          </a:xfrm>
          <a:custGeom>
            <a:rect b="b" l="l" r="r" t="t"/>
            <a:pathLst>
              <a:path extrusionOk="0" h="7746" w="6960">
                <a:moveTo>
                  <a:pt x="6960" y="1"/>
                </a:moveTo>
                <a:lnTo>
                  <a:pt x="1" y="2430"/>
                </a:lnTo>
                <a:lnTo>
                  <a:pt x="6960" y="7745"/>
                </a:lnTo>
                <a:lnTo>
                  <a:pt x="6960" y="1"/>
                </a:lnTo>
                <a:close/>
              </a:path>
            </a:pathLst>
          </a:custGeom>
          <a:solidFill>
            <a:srgbClr val="B677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g2ee9f5be653_0_16"/>
          <p:cNvSpPr/>
          <p:nvPr/>
        </p:nvSpPr>
        <p:spPr>
          <a:xfrm>
            <a:off x="564210" y="1754506"/>
            <a:ext cx="1337388" cy="538084"/>
          </a:xfrm>
          <a:custGeom>
            <a:rect b="b" l="l" r="r" t="t"/>
            <a:pathLst>
              <a:path extrusionOk="0" h="9012" w="22399">
                <a:moveTo>
                  <a:pt x="11834" y="1"/>
                </a:moveTo>
                <a:lnTo>
                  <a:pt x="1" y="9011"/>
                </a:lnTo>
                <a:lnTo>
                  <a:pt x="19799" y="9011"/>
                </a:lnTo>
                <a:lnTo>
                  <a:pt x="22399" y="4507"/>
                </a:lnTo>
                <a:lnTo>
                  <a:pt x="19799" y="1"/>
                </a:lnTo>
                <a:close/>
              </a:path>
            </a:pathLst>
          </a:custGeom>
          <a:solidFill>
            <a:srgbClr val="F29F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g2ee9f5be653_0_16"/>
          <p:cNvSpPr/>
          <p:nvPr/>
        </p:nvSpPr>
        <p:spPr>
          <a:xfrm>
            <a:off x="563910" y="4267850"/>
            <a:ext cx="415564" cy="462494"/>
          </a:xfrm>
          <a:custGeom>
            <a:rect b="b" l="l" r="r" t="t"/>
            <a:pathLst>
              <a:path extrusionOk="0" h="7746" w="6960">
                <a:moveTo>
                  <a:pt x="6960" y="1"/>
                </a:moveTo>
                <a:lnTo>
                  <a:pt x="1" y="2430"/>
                </a:lnTo>
                <a:lnTo>
                  <a:pt x="6960" y="7746"/>
                </a:lnTo>
                <a:lnTo>
                  <a:pt x="6960" y="1"/>
                </a:lnTo>
                <a:close/>
              </a:path>
            </a:pathLst>
          </a:custGeom>
          <a:solidFill>
            <a:srgbClr val="0C18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g2ee9f5be653_0_16"/>
          <p:cNvSpPr/>
          <p:nvPr/>
        </p:nvSpPr>
        <p:spPr>
          <a:xfrm>
            <a:off x="563910" y="3875090"/>
            <a:ext cx="1337388" cy="537905"/>
          </a:xfrm>
          <a:custGeom>
            <a:rect b="b" l="l" r="r" t="t"/>
            <a:pathLst>
              <a:path extrusionOk="0" h="9009" w="22399">
                <a:moveTo>
                  <a:pt x="11834" y="0"/>
                </a:moveTo>
                <a:lnTo>
                  <a:pt x="1" y="9008"/>
                </a:lnTo>
                <a:lnTo>
                  <a:pt x="19799" y="9008"/>
                </a:lnTo>
                <a:lnTo>
                  <a:pt x="22399" y="4504"/>
                </a:lnTo>
                <a:lnTo>
                  <a:pt x="19799" y="0"/>
                </a:lnTo>
                <a:close/>
              </a:path>
            </a:pathLst>
          </a:custGeom>
          <a:solidFill>
            <a:srgbClr val="1D2F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g2ee9f5be653_0_16"/>
          <p:cNvSpPr/>
          <p:nvPr/>
        </p:nvSpPr>
        <p:spPr>
          <a:xfrm>
            <a:off x="1165830" y="2774175"/>
            <a:ext cx="736373" cy="538084"/>
          </a:xfrm>
          <a:custGeom>
            <a:rect b="b" l="l" r="r" t="t"/>
            <a:pathLst>
              <a:path extrusionOk="0" h="9012" w="12333">
                <a:moveTo>
                  <a:pt x="9710" y="1"/>
                </a:moveTo>
                <a:lnTo>
                  <a:pt x="0" y="9011"/>
                </a:lnTo>
                <a:lnTo>
                  <a:pt x="9710" y="9003"/>
                </a:lnTo>
                <a:lnTo>
                  <a:pt x="12333" y="4525"/>
                </a:lnTo>
                <a:lnTo>
                  <a:pt x="9710" y="1"/>
                </a:lnTo>
                <a:close/>
              </a:path>
            </a:pathLst>
          </a:custGeom>
          <a:solidFill>
            <a:srgbClr val="0C2F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g2ee9f5be653_0_16"/>
          <p:cNvSpPr/>
          <p:nvPr/>
        </p:nvSpPr>
        <p:spPr>
          <a:xfrm>
            <a:off x="1165830" y="1753610"/>
            <a:ext cx="736373" cy="537905"/>
          </a:xfrm>
          <a:custGeom>
            <a:rect b="b" l="l" r="r" t="t"/>
            <a:pathLst>
              <a:path extrusionOk="0" h="9009" w="12333">
                <a:moveTo>
                  <a:pt x="9710" y="1"/>
                </a:moveTo>
                <a:lnTo>
                  <a:pt x="0" y="9008"/>
                </a:lnTo>
                <a:lnTo>
                  <a:pt x="9710" y="9003"/>
                </a:lnTo>
                <a:lnTo>
                  <a:pt x="12333" y="4522"/>
                </a:lnTo>
                <a:lnTo>
                  <a:pt x="9710" y="1"/>
                </a:lnTo>
                <a:close/>
              </a:path>
            </a:pathLst>
          </a:custGeom>
          <a:solidFill>
            <a:srgbClr val="FBB9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g2ee9f5be653_0_16"/>
          <p:cNvSpPr/>
          <p:nvPr/>
        </p:nvSpPr>
        <p:spPr>
          <a:xfrm>
            <a:off x="1165530" y="3875090"/>
            <a:ext cx="736373" cy="538024"/>
          </a:xfrm>
          <a:custGeom>
            <a:rect b="b" l="l" r="r" t="t"/>
            <a:pathLst>
              <a:path extrusionOk="0" h="9011" w="12333">
                <a:moveTo>
                  <a:pt x="9710" y="0"/>
                </a:moveTo>
                <a:lnTo>
                  <a:pt x="0" y="9011"/>
                </a:lnTo>
                <a:lnTo>
                  <a:pt x="0" y="9011"/>
                </a:lnTo>
                <a:lnTo>
                  <a:pt x="9710" y="9003"/>
                </a:lnTo>
                <a:lnTo>
                  <a:pt x="12333" y="4525"/>
                </a:lnTo>
                <a:lnTo>
                  <a:pt x="9710" y="0"/>
                </a:lnTo>
                <a:close/>
              </a:path>
            </a:pathLst>
          </a:custGeom>
          <a:solidFill>
            <a:srgbClr val="5B80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g2ee9f5be653_0_16"/>
          <p:cNvSpPr txBox="1"/>
          <p:nvPr/>
        </p:nvSpPr>
        <p:spPr>
          <a:xfrm>
            <a:off x="717200" y="2839150"/>
            <a:ext cx="1030800" cy="408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s" sz="1800" u="none" cap="none" strike="noStrike">
                <a:solidFill>
                  <a:srgbClr val="FFFFFF"/>
                </a:solidFill>
                <a:latin typeface="Roboto"/>
                <a:ea typeface="Roboto"/>
                <a:cs typeface="Roboto"/>
                <a:sym typeface="Roboto"/>
              </a:rPr>
              <a:t>0</a:t>
            </a:r>
            <a:r>
              <a:rPr b="1" lang="es" sz="1800">
                <a:solidFill>
                  <a:srgbClr val="FFFFFF"/>
                </a:solidFill>
                <a:latin typeface="Roboto"/>
                <a:ea typeface="Roboto"/>
                <a:cs typeface="Roboto"/>
                <a:sym typeface="Roboto"/>
              </a:rPr>
              <a:t>2</a:t>
            </a:r>
            <a:endParaRPr b="0" i="0" sz="1800" u="none" cap="none" strike="noStrike">
              <a:solidFill>
                <a:srgbClr val="FFFFFF"/>
              </a:solidFill>
              <a:latin typeface="Arial"/>
              <a:ea typeface="Arial"/>
              <a:cs typeface="Arial"/>
              <a:sym typeface="Arial"/>
            </a:endParaRPr>
          </a:p>
        </p:txBody>
      </p:sp>
      <p:sp>
        <p:nvSpPr>
          <p:cNvPr id="450" name="Google Shape;450;g2ee9f5be653_0_16"/>
          <p:cNvSpPr txBox="1"/>
          <p:nvPr/>
        </p:nvSpPr>
        <p:spPr>
          <a:xfrm>
            <a:off x="717494" y="1819100"/>
            <a:ext cx="1030800" cy="408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s" sz="1800" u="none" cap="none" strike="noStrike">
                <a:solidFill>
                  <a:srgbClr val="FFFFFF"/>
                </a:solidFill>
                <a:latin typeface="Roboto"/>
                <a:ea typeface="Roboto"/>
                <a:cs typeface="Roboto"/>
                <a:sym typeface="Roboto"/>
              </a:rPr>
              <a:t>0</a:t>
            </a:r>
            <a:r>
              <a:rPr b="1" lang="es" sz="1800">
                <a:solidFill>
                  <a:srgbClr val="FFFFFF"/>
                </a:solidFill>
                <a:latin typeface="Roboto"/>
                <a:ea typeface="Roboto"/>
                <a:cs typeface="Roboto"/>
                <a:sym typeface="Roboto"/>
              </a:rPr>
              <a:t>1</a:t>
            </a:r>
            <a:endParaRPr b="0" i="0" sz="1800" u="none" cap="none" strike="noStrike">
              <a:solidFill>
                <a:srgbClr val="FFFFFF"/>
              </a:solidFill>
              <a:latin typeface="Arial"/>
              <a:ea typeface="Arial"/>
              <a:cs typeface="Arial"/>
              <a:sym typeface="Arial"/>
            </a:endParaRPr>
          </a:p>
        </p:txBody>
      </p:sp>
      <p:sp>
        <p:nvSpPr>
          <p:cNvPr id="451" name="Google Shape;451;g2ee9f5be653_0_16"/>
          <p:cNvSpPr txBox="1"/>
          <p:nvPr/>
        </p:nvSpPr>
        <p:spPr>
          <a:xfrm>
            <a:off x="717188" y="3939650"/>
            <a:ext cx="1030800" cy="408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s" sz="1800" u="none" cap="none" strike="noStrike">
                <a:solidFill>
                  <a:srgbClr val="FFFFFF"/>
                </a:solidFill>
                <a:latin typeface="Roboto"/>
                <a:ea typeface="Roboto"/>
                <a:cs typeface="Roboto"/>
                <a:sym typeface="Roboto"/>
              </a:rPr>
              <a:t>0</a:t>
            </a:r>
            <a:r>
              <a:rPr b="1" lang="es" sz="1800">
                <a:solidFill>
                  <a:srgbClr val="FFFFFF"/>
                </a:solidFill>
                <a:latin typeface="Roboto"/>
                <a:ea typeface="Roboto"/>
                <a:cs typeface="Roboto"/>
                <a:sym typeface="Roboto"/>
              </a:rPr>
              <a:t>3</a:t>
            </a:r>
            <a:endParaRPr b="0" i="0" sz="1800" u="none" cap="none" strike="noStrike">
              <a:solidFill>
                <a:srgbClr val="FFFFFF"/>
              </a:solidFill>
              <a:latin typeface="Arial"/>
              <a:ea typeface="Arial"/>
              <a:cs typeface="Arial"/>
              <a:sym typeface="Arial"/>
            </a:endParaRPr>
          </a:p>
        </p:txBody>
      </p:sp>
      <p:sp>
        <p:nvSpPr>
          <p:cNvPr id="452" name="Google Shape;452;g2ee9f5be653_0_16"/>
          <p:cNvSpPr txBox="1"/>
          <p:nvPr/>
        </p:nvSpPr>
        <p:spPr>
          <a:xfrm>
            <a:off x="3250725" y="2940950"/>
            <a:ext cx="5193900" cy="9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solidFill>
                  <a:srgbClr val="1A284D"/>
                </a:solidFill>
                <a:latin typeface="Roboto"/>
                <a:ea typeface="Roboto"/>
                <a:cs typeface="Roboto"/>
                <a:sym typeface="Roboto"/>
              </a:rPr>
              <a:t>How the application performs under expected and peak load conditions. It helps identify bottlenecks and ensures that the system can handle the required number of users or transactions.</a:t>
            </a:r>
            <a:endParaRPr sz="1200">
              <a:solidFill>
                <a:srgbClr val="1A284D"/>
              </a:solidFill>
              <a:latin typeface="Roboto"/>
              <a:ea typeface="Roboto"/>
              <a:cs typeface="Roboto"/>
              <a:sym typeface="Roboto"/>
            </a:endParaRPr>
          </a:p>
          <a:p>
            <a:pPr indent="0" lvl="0" marL="0" rtl="0" algn="l">
              <a:spcBef>
                <a:spcPts val="1000"/>
              </a:spcBef>
              <a:spcAft>
                <a:spcPts val="0"/>
              </a:spcAft>
              <a:buNone/>
            </a:pPr>
            <a:r>
              <a:t/>
            </a:r>
            <a:endParaRPr sz="1800">
              <a:solidFill>
                <a:srgbClr val="1A284D"/>
              </a:solidFill>
              <a:latin typeface="Roboto"/>
              <a:ea typeface="Roboto"/>
              <a:cs typeface="Roboto"/>
              <a:sym typeface="Roboto"/>
            </a:endParaRPr>
          </a:p>
        </p:txBody>
      </p:sp>
      <p:sp>
        <p:nvSpPr>
          <p:cNvPr id="453" name="Google Shape;453;g2ee9f5be653_0_16"/>
          <p:cNvSpPr txBox="1"/>
          <p:nvPr/>
        </p:nvSpPr>
        <p:spPr>
          <a:xfrm>
            <a:off x="3261950" y="2011775"/>
            <a:ext cx="5310600" cy="8391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1200"/>
              </a:spcBef>
              <a:spcAft>
                <a:spcPts val="0"/>
              </a:spcAft>
              <a:buNone/>
            </a:pPr>
            <a:r>
              <a:rPr lang="es" sz="1200">
                <a:solidFill>
                  <a:schemeClr val="dk1"/>
                </a:solidFill>
                <a:latin typeface="Roboto"/>
                <a:ea typeface="Roboto"/>
                <a:cs typeface="Roboto"/>
                <a:sym typeface="Roboto"/>
              </a:rPr>
              <a:t>Identifies vulnerabilities in the system to protect against security threats like unauthorized access, data breaches, and other malicious activities. Includes penetration testing, vulnerability scanning, and risk assessment.</a:t>
            </a:r>
            <a:endParaRPr sz="1200">
              <a:solidFill>
                <a:schemeClr val="dk1"/>
              </a:solidFill>
              <a:latin typeface="Roboto"/>
              <a:ea typeface="Roboto"/>
              <a:cs typeface="Roboto"/>
              <a:sym typeface="Roboto"/>
            </a:endParaRPr>
          </a:p>
          <a:p>
            <a:pPr indent="0" lvl="0" marL="0" rtl="0" algn="l">
              <a:lnSpc>
                <a:spcPct val="125000"/>
              </a:lnSpc>
              <a:spcBef>
                <a:spcPts val="1200"/>
              </a:spcBef>
              <a:spcAft>
                <a:spcPts val="0"/>
              </a:spcAft>
              <a:buNone/>
            </a:pPr>
            <a:r>
              <a:t/>
            </a:r>
            <a:endParaRPr sz="1200">
              <a:solidFill>
                <a:schemeClr val="dk1"/>
              </a:solidFill>
              <a:latin typeface="Roboto"/>
              <a:ea typeface="Roboto"/>
              <a:cs typeface="Roboto"/>
              <a:sym typeface="Roboto"/>
            </a:endParaRPr>
          </a:p>
          <a:p>
            <a:pPr indent="0" lvl="0" marL="0" rtl="0" algn="l">
              <a:spcBef>
                <a:spcPts val="1200"/>
              </a:spcBef>
              <a:spcAft>
                <a:spcPts val="0"/>
              </a:spcAft>
              <a:buNone/>
            </a:pPr>
            <a:r>
              <a:t/>
            </a:r>
            <a:endParaRPr sz="1200">
              <a:solidFill>
                <a:srgbClr val="1A284D"/>
              </a:solidFill>
              <a:latin typeface="Roboto"/>
              <a:ea typeface="Roboto"/>
              <a:cs typeface="Roboto"/>
              <a:sym typeface="Roboto"/>
            </a:endParaRPr>
          </a:p>
        </p:txBody>
      </p:sp>
      <p:sp>
        <p:nvSpPr>
          <p:cNvPr id="454" name="Google Shape;454;g2ee9f5be653_0_16"/>
          <p:cNvSpPr txBox="1"/>
          <p:nvPr/>
        </p:nvSpPr>
        <p:spPr>
          <a:xfrm>
            <a:off x="3265725" y="4199100"/>
            <a:ext cx="3802500" cy="4476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s" sz="1200">
                <a:solidFill>
                  <a:srgbClr val="1A284D"/>
                </a:solidFill>
                <a:latin typeface="Roboto"/>
                <a:ea typeface="Roboto"/>
                <a:cs typeface="Roboto"/>
                <a:sym typeface="Roboto"/>
              </a:rPr>
              <a:t>Determines the software's behavior under extreme conditions or high stress.</a:t>
            </a:r>
            <a:endParaRPr b="1" sz="1200">
              <a:solidFill>
                <a:srgbClr val="1A284D"/>
              </a:solidFill>
              <a:latin typeface="Roboto"/>
              <a:ea typeface="Roboto"/>
              <a:cs typeface="Roboto"/>
              <a:sym typeface="Roboto"/>
            </a:endParaRPr>
          </a:p>
          <a:p>
            <a:pPr indent="0" lvl="0" marL="0" rtl="0" algn="l">
              <a:spcBef>
                <a:spcPts val="1000"/>
              </a:spcBef>
              <a:spcAft>
                <a:spcPts val="0"/>
              </a:spcAft>
              <a:buNone/>
            </a:pPr>
            <a:r>
              <a:t/>
            </a:r>
            <a:endParaRPr sz="1800">
              <a:solidFill>
                <a:srgbClr val="1A284D"/>
              </a:solidFill>
              <a:latin typeface="Roboto"/>
              <a:ea typeface="Roboto"/>
              <a:cs typeface="Roboto"/>
              <a:sym typeface="Roboto"/>
            </a:endParaRPr>
          </a:p>
        </p:txBody>
      </p:sp>
      <p:sp>
        <p:nvSpPr>
          <p:cNvPr id="455" name="Google Shape;455;g2ee9f5be653_0_16"/>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456" name="Google Shape;456;g2ee9f5be653_0_16"/>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rgbClr val="FFFFFF"/>
                </a:solidFill>
                <a:latin typeface="Roboto"/>
                <a:ea typeface="Roboto"/>
                <a:cs typeface="Roboto"/>
                <a:sym typeface="Roboto"/>
              </a:rPr>
              <a:t>Phally</a:t>
            </a:r>
            <a:endParaRPr b="1">
              <a:latin typeface="Roboto"/>
              <a:ea typeface="Roboto"/>
              <a:cs typeface="Roboto"/>
              <a:sym typeface="Roboto"/>
            </a:endParaRPr>
          </a:p>
        </p:txBody>
      </p:sp>
      <p:sp>
        <p:nvSpPr>
          <p:cNvPr id="457" name="Google Shape;457;g2ee9f5be653_0_16"/>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4.	Agile testing quadrants</a:t>
            </a:r>
            <a:endParaRPr b="1" sz="2100">
              <a:latin typeface="Fira Sans Extra Condensed"/>
              <a:ea typeface="Fira Sans Extra Condensed"/>
              <a:cs typeface="Fira Sans Extra Condensed"/>
              <a:sym typeface="Fira Sans Extra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g27885fb93e6_0_165"/>
          <p:cNvSpPr txBox="1"/>
          <p:nvPr>
            <p:ph idx="4294967295" type="title"/>
          </p:nvPr>
        </p:nvSpPr>
        <p:spPr>
          <a:xfrm>
            <a:off x="652525" y="460450"/>
            <a:ext cx="79167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5.	</a:t>
            </a:r>
            <a:r>
              <a:rPr b="1" lang="es" sz="2100">
                <a:latin typeface="Fira Sans Extra Condensed"/>
                <a:ea typeface="Fira Sans Extra Condensed"/>
                <a:cs typeface="Fira Sans Extra Condensed"/>
                <a:sym typeface="Fira Sans Extra Condensed"/>
              </a:rPr>
              <a:t>Test first development and Test driven development</a:t>
            </a:r>
            <a:endParaRPr b="1" sz="2100">
              <a:latin typeface="Fira Sans Extra Condensed"/>
              <a:ea typeface="Fira Sans Extra Condensed"/>
              <a:cs typeface="Fira Sans Extra Condensed"/>
              <a:sym typeface="Fira Sans Extra Condensed"/>
            </a:endParaRPr>
          </a:p>
        </p:txBody>
      </p:sp>
      <p:pic>
        <p:nvPicPr>
          <p:cNvPr id="463" name="Google Shape;463;g27885fb93e6_0_165"/>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464" name="Google Shape;464;g27885fb93e6_0_165"/>
          <p:cNvSpPr txBox="1"/>
          <p:nvPr/>
        </p:nvSpPr>
        <p:spPr>
          <a:xfrm>
            <a:off x="428125" y="1769500"/>
            <a:ext cx="8365500" cy="1327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200"/>
              </a:spcBef>
              <a:spcAft>
                <a:spcPts val="1200"/>
              </a:spcAft>
              <a:buNone/>
            </a:pPr>
            <a:r>
              <a:rPr lang="es" sz="1350">
                <a:solidFill>
                  <a:srgbClr val="1A284D"/>
                </a:solidFill>
                <a:latin typeface="Roboto"/>
                <a:ea typeface="Roboto"/>
                <a:cs typeface="Roboto"/>
                <a:sym typeface="Roboto"/>
              </a:rPr>
              <a:t>TFD focuses on test preparation the tests are done before the actual coding takes place.The tests are made when a story is developed by team members skillful in analysis, designing, building, and testing.Sometimes the customer can be involved in the test creation process to give them some assure them that their criteria are met.</a:t>
            </a:r>
            <a:endParaRPr b="1" sz="1350">
              <a:solidFill>
                <a:srgbClr val="1A284D"/>
              </a:solidFill>
              <a:latin typeface="Roboto"/>
              <a:ea typeface="Roboto"/>
              <a:cs typeface="Roboto"/>
              <a:sym typeface="Roboto"/>
            </a:endParaRPr>
          </a:p>
        </p:txBody>
      </p:sp>
      <p:sp>
        <p:nvSpPr>
          <p:cNvPr id="465" name="Google Shape;465;g27885fb93e6_0_165"/>
          <p:cNvSpPr txBox="1"/>
          <p:nvPr/>
        </p:nvSpPr>
        <p:spPr>
          <a:xfrm>
            <a:off x="457200" y="3332800"/>
            <a:ext cx="83655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a:solidFill>
                <a:srgbClr val="3465D0"/>
              </a:solidFill>
              <a:latin typeface="Roboto"/>
              <a:ea typeface="Roboto"/>
              <a:cs typeface="Roboto"/>
              <a:sym typeface="Roboto"/>
            </a:endParaRPr>
          </a:p>
          <a:p>
            <a:pPr indent="0" lvl="0" marL="0" rtl="0" algn="l">
              <a:lnSpc>
                <a:spcPct val="150000"/>
              </a:lnSpc>
              <a:spcBef>
                <a:spcPts val="1200"/>
              </a:spcBef>
              <a:spcAft>
                <a:spcPts val="1200"/>
              </a:spcAft>
              <a:buNone/>
            </a:pPr>
            <a:r>
              <a:rPr lang="es" sz="1350">
                <a:solidFill>
                  <a:srgbClr val="1A284D"/>
                </a:solidFill>
                <a:latin typeface="Roboto"/>
                <a:ea typeface="Roboto"/>
                <a:cs typeface="Roboto"/>
                <a:sym typeface="Roboto"/>
              </a:rPr>
              <a:t>Test Driven Development (TDD) has the same priorities as (TFD).TDD is main focus is the automated unit and component testing in testing quadrant 1.The automated tests provide better guidelines for the development team to provide quality products.</a:t>
            </a:r>
            <a:endParaRPr sz="1350">
              <a:solidFill>
                <a:srgbClr val="1A284D"/>
              </a:solidFill>
              <a:latin typeface="Roboto"/>
              <a:ea typeface="Roboto"/>
              <a:cs typeface="Roboto"/>
              <a:sym typeface="Roboto"/>
            </a:endParaRPr>
          </a:p>
        </p:txBody>
      </p:sp>
      <p:sp>
        <p:nvSpPr>
          <p:cNvPr id="466" name="Google Shape;466;g27885fb93e6_0_165"/>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Koeung</a:t>
            </a:r>
            <a:endParaRPr b="1">
              <a:latin typeface="Roboto"/>
              <a:ea typeface="Roboto"/>
              <a:cs typeface="Roboto"/>
              <a:sym typeface="Roboto"/>
            </a:endParaRPr>
          </a:p>
        </p:txBody>
      </p:sp>
      <p:sp>
        <p:nvSpPr>
          <p:cNvPr id="467" name="Google Shape;467;g27885fb93e6_0_165"/>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468" name="Google Shape;468;g27885fb93e6_0_165"/>
          <p:cNvSpPr/>
          <p:nvPr/>
        </p:nvSpPr>
        <p:spPr>
          <a:xfrm>
            <a:off x="712108" y="3269272"/>
            <a:ext cx="3225569" cy="369336"/>
          </a:xfrm>
          <a:custGeom>
            <a:rect b="b" l="l" r="r" t="t"/>
            <a:pathLst>
              <a:path extrusionOk="0" h="2019" w="15391">
                <a:moveTo>
                  <a:pt x="1" y="0"/>
                </a:moveTo>
                <a:lnTo>
                  <a:pt x="1" y="2019"/>
                </a:lnTo>
                <a:lnTo>
                  <a:pt x="14275" y="2019"/>
                </a:lnTo>
                <a:cubicBezTo>
                  <a:pt x="14890" y="2019"/>
                  <a:pt x="15390" y="1565"/>
                  <a:pt x="15390" y="1011"/>
                </a:cubicBezTo>
                <a:cubicBezTo>
                  <a:pt x="15390" y="453"/>
                  <a:pt x="14890" y="0"/>
                  <a:pt x="14275" y="0"/>
                </a:cubicBezTo>
                <a:close/>
              </a:path>
            </a:pathLst>
          </a:custGeom>
          <a:solidFill>
            <a:srgbClr val="18B8E7"/>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b="1" lang="es">
                <a:solidFill>
                  <a:schemeClr val="lt1"/>
                </a:solidFill>
                <a:latin typeface="Roboto"/>
                <a:ea typeface="Roboto"/>
                <a:cs typeface="Roboto"/>
                <a:sym typeface="Roboto"/>
              </a:rPr>
              <a:t>Test driven development</a:t>
            </a:r>
            <a:endParaRPr>
              <a:solidFill>
                <a:schemeClr val="lt1"/>
              </a:solidFill>
            </a:endParaRPr>
          </a:p>
        </p:txBody>
      </p:sp>
      <p:sp>
        <p:nvSpPr>
          <p:cNvPr id="469" name="Google Shape;469;g27885fb93e6_0_165"/>
          <p:cNvSpPr/>
          <p:nvPr/>
        </p:nvSpPr>
        <p:spPr>
          <a:xfrm>
            <a:off x="1220797" y="1709187"/>
            <a:ext cx="392252" cy="464491"/>
          </a:xfrm>
          <a:custGeom>
            <a:rect b="b" l="l" r="r" t="t"/>
            <a:pathLst>
              <a:path extrusionOk="0" h="2019" w="1705">
                <a:moveTo>
                  <a:pt x="1" y="0"/>
                </a:moveTo>
                <a:lnTo>
                  <a:pt x="1" y="2019"/>
                </a:lnTo>
                <a:lnTo>
                  <a:pt x="1303" y="2019"/>
                </a:lnTo>
                <a:cubicBezTo>
                  <a:pt x="1553" y="1755"/>
                  <a:pt x="1705" y="1400"/>
                  <a:pt x="1705" y="1011"/>
                </a:cubicBezTo>
                <a:cubicBezTo>
                  <a:pt x="1705" y="619"/>
                  <a:pt x="1553" y="264"/>
                  <a:pt x="1303" y="0"/>
                </a:cubicBezTo>
                <a:close/>
              </a:path>
            </a:pathLst>
          </a:custGeom>
          <a:solidFill>
            <a:srgbClr val="FFFFFF">
              <a:alpha val="29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g27885fb93e6_0_165"/>
          <p:cNvSpPr/>
          <p:nvPr/>
        </p:nvSpPr>
        <p:spPr>
          <a:xfrm>
            <a:off x="549900" y="3185675"/>
            <a:ext cx="540074" cy="536351"/>
          </a:xfrm>
          <a:custGeom>
            <a:rect b="b" l="l" r="r" t="t"/>
            <a:pathLst>
              <a:path extrusionOk="0" h="2932" w="2932">
                <a:moveTo>
                  <a:pt x="1464" y="1"/>
                </a:moveTo>
                <a:cubicBezTo>
                  <a:pt x="656" y="1"/>
                  <a:pt x="1" y="657"/>
                  <a:pt x="1" y="1468"/>
                </a:cubicBezTo>
                <a:cubicBezTo>
                  <a:pt x="1" y="2276"/>
                  <a:pt x="656" y="2932"/>
                  <a:pt x="1464" y="2932"/>
                </a:cubicBezTo>
                <a:cubicBezTo>
                  <a:pt x="2276" y="2932"/>
                  <a:pt x="2932" y="2276"/>
                  <a:pt x="2932" y="1468"/>
                </a:cubicBezTo>
                <a:cubicBezTo>
                  <a:pt x="2932" y="657"/>
                  <a:pt x="2276" y="1"/>
                  <a:pt x="1464" y="1"/>
                </a:cubicBezTo>
                <a:close/>
              </a:path>
            </a:pathLst>
          </a:custGeom>
          <a:solidFill>
            <a:srgbClr val="18B8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 name="Google Shape;471;g27885fb93e6_0_165"/>
          <p:cNvGrpSpPr/>
          <p:nvPr/>
        </p:nvGrpSpPr>
        <p:grpSpPr>
          <a:xfrm>
            <a:off x="719253" y="3322157"/>
            <a:ext cx="201456" cy="263590"/>
            <a:chOff x="4279889" y="1850673"/>
            <a:chExt cx="144248" cy="190030"/>
          </a:xfrm>
        </p:grpSpPr>
        <p:sp>
          <p:nvSpPr>
            <p:cNvPr id="472" name="Google Shape;472;g27885fb93e6_0_165"/>
            <p:cNvSpPr/>
            <p:nvPr/>
          </p:nvSpPr>
          <p:spPr>
            <a:xfrm>
              <a:off x="4382495" y="1999981"/>
              <a:ext cx="36119" cy="35199"/>
            </a:xfrm>
            <a:custGeom>
              <a:rect b="b" l="l" r="r" t="t"/>
              <a:pathLst>
                <a:path extrusionOk="0" h="153" w="157">
                  <a:moveTo>
                    <a:pt x="1" y="1"/>
                  </a:moveTo>
                  <a:lnTo>
                    <a:pt x="1" y="153"/>
                  </a:lnTo>
                  <a:lnTo>
                    <a:pt x="1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g27885fb93e6_0_165"/>
            <p:cNvSpPr/>
            <p:nvPr/>
          </p:nvSpPr>
          <p:spPr>
            <a:xfrm>
              <a:off x="4279889" y="1850673"/>
              <a:ext cx="144248" cy="190030"/>
            </a:xfrm>
            <a:custGeom>
              <a:rect b="b" l="l" r="r" t="t"/>
              <a:pathLst>
                <a:path extrusionOk="0" h="826" w="627">
                  <a:moveTo>
                    <a:pt x="488" y="105"/>
                  </a:moveTo>
                  <a:cubicBezTo>
                    <a:pt x="501" y="105"/>
                    <a:pt x="511" y="115"/>
                    <a:pt x="511" y="129"/>
                  </a:cubicBezTo>
                  <a:cubicBezTo>
                    <a:pt x="511" y="139"/>
                    <a:pt x="501" y="149"/>
                    <a:pt x="488" y="149"/>
                  </a:cubicBezTo>
                  <a:lnTo>
                    <a:pt x="139" y="149"/>
                  </a:lnTo>
                  <a:cubicBezTo>
                    <a:pt x="129" y="149"/>
                    <a:pt x="119" y="139"/>
                    <a:pt x="119" y="129"/>
                  </a:cubicBezTo>
                  <a:cubicBezTo>
                    <a:pt x="119" y="115"/>
                    <a:pt x="129" y="105"/>
                    <a:pt x="139" y="105"/>
                  </a:cubicBezTo>
                  <a:close/>
                  <a:moveTo>
                    <a:pt x="488" y="288"/>
                  </a:moveTo>
                  <a:cubicBezTo>
                    <a:pt x="501" y="288"/>
                    <a:pt x="511" y="298"/>
                    <a:pt x="511" y="312"/>
                  </a:cubicBezTo>
                  <a:cubicBezTo>
                    <a:pt x="511" y="322"/>
                    <a:pt x="501" y="332"/>
                    <a:pt x="488" y="332"/>
                  </a:cubicBezTo>
                  <a:lnTo>
                    <a:pt x="139" y="332"/>
                  </a:lnTo>
                  <a:cubicBezTo>
                    <a:pt x="129" y="332"/>
                    <a:pt x="119" y="322"/>
                    <a:pt x="119" y="312"/>
                  </a:cubicBezTo>
                  <a:cubicBezTo>
                    <a:pt x="119" y="298"/>
                    <a:pt x="129" y="288"/>
                    <a:pt x="139" y="288"/>
                  </a:cubicBezTo>
                  <a:close/>
                  <a:moveTo>
                    <a:pt x="488" y="470"/>
                  </a:moveTo>
                  <a:cubicBezTo>
                    <a:pt x="498" y="470"/>
                    <a:pt x="508" y="481"/>
                    <a:pt x="508" y="494"/>
                  </a:cubicBezTo>
                  <a:cubicBezTo>
                    <a:pt x="508" y="508"/>
                    <a:pt x="498" y="518"/>
                    <a:pt x="488" y="518"/>
                  </a:cubicBezTo>
                  <a:lnTo>
                    <a:pt x="139" y="514"/>
                  </a:lnTo>
                  <a:cubicBezTo>
                    <a:pt x="129" y="514"/>
                    <a:pt x="119" y="504"/>
                    <a:pt x="119" y="494"/>
                  </a:cubicBezTo>
                  <a:cubicBezTo>
                    <a:pt x="119" y="481"/>
                    <a:pt x="126" y="470"/>
                    <a:pt x="139" y="470"/>
                  </a:cubicBezTo>
                  <a:close/>
                  <a:moveTo>
                    <a:pt x="38" y="0"/>
                  </a:moveTo>
                  <a:cubicBezTo>
                    <a:pt x="18" y="0"/>
                    <a:pt x="1" y="17"/>
                    <a:pt x="1" y="38"/>
                  </a:cubicBezTo>
                  <a:lnTo>
                    <a:pt x="1" y="788"/>
                  </a:lnTo>
                  <a:cubicBezTo>
                    <a:pt x="1" y="808"/>
                    <a:pt x="18" y="825"/>
                    <a:pt x="38" y="825"/>
                  </a:cubicBezTo>
                  <a:lnTo>
                    <a:pt x="403" y="825"/>
                  </a:lnTo>
                  <a:lnTo>
                    <a:pt x="403" y="626"/>
                  </a:lnTo>
                  <a:cubicBezTo>
                    <a:pt x="403" y="616"/>
                    <a:pt x="413" y="606"/>
                    <a:pt x="423" y="606"/>
                  </a:cubicBezTo>
                  <a:lnTo>
                    <a:pt x="626" y="606"/>
                  </a:lnTo>
                  <a:lnTo>
                    <a:pt x="626" y="38"/>
                  </a:lnTo>
                  <a:cubicBezTo>
                    <a:pt x="626" y="17"/>
                    <a:pt x="609" y="0"/>
                    <a:pt x="5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 name="Google Shape;474;g27885fb93e6_0_165"/>
          <p:cNvSpPr/>
          <p:nvPr/>
        </p:nvSpPr>
        <p:spPr>
          <a:xfrm>
            <a:off x="712108" y="1311522"/>
            <a:ext cx="3225569" cy="369336"/>
          </a:xfrm>
          <a:custGeom>
            <a:rect b="b" l="l" r="r" t="t"/>
            <a:pathLst>
              <a:path extrusionOk="0" h="2019" w="15391">
                <a:moveTo>
                  <a:pt x="1" y="0"/>
                </a:moveTo>
                <a:lnTo>
                  <a:pt x="1" y="2019"/>
                </a:lnTo>
                <a:lnTo>
                  <a:pt x="14275" y="2019"/>
                </a:lnTo>
                <a:cubicBezTo>
                  <a:pt x="14890" y="2019"/>
                  <a:pt x="15390" y="1565"/>
                  <a:pt x="15390" y="1011"/>
                </a:cubicBezTo>
                <a:cubicBezTo>
                  <a:pt x="15390" y="453"/>
                  <a:pt x="14890" y="0"/>
                  <a:pt x="14275" y="0"/>
                </a:cubicBezTo>
                <a:close/>
              </a:path>
            </a:pathLst>
          </a:custGeom>
          <a:solidFill>
            <a:srgbClr val="3465D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lt1"/>
                </a:solidFill>
                <a:latin typeface="Roboto"/>
                <a:ea typeface="Roboto"/>
                <a:cs typeface="Roboto"/>
                <a:sym typeface="Roboto"/>
              </a:rPr>
              <a:t>Test First development</a:t>
            </a:r>
            <a:endParaRPr b="1">
              <a:solidFill>
                <a:schemeClr val="lt1"/>
              </a:solidFill>
            </a:endParaRPr>
          </a:p>
        </p:txBody>
      </p:sp>
      <p:sp>
        <p:nvSpPr>
          <p:cNvPr id="475" name="Google Shape;475;g27885fb93e6_0_165"/>
          <p:cNvSpPr/>
          <p:nvPr/>
        </p:nvSpPr>
        <p:spPr>
          <a:xfrm>
            <a:off x="549900" y="1227925"/>
            <a:ext cx="540074" cy="536351"/>
          </a:xfrm>
          <a:custGeom>
            <a:rect b="b" l="l" r="r" t="t"/>
            <a:pathLst>
              <a:path extrusionOk="0" h="2932" w="2932">
                <a:moveTo>
                  <a:pt x="1464" y="1"/>
                </a:moveTo>
                <a:cubicBezTo>
                  <a:pt x="656" y="1"/>
                  <a:pt x="1" y="657"/>
                  <a:pt x="1" y="1468"/>
                </a:cubicBezTo>
                <a:cubicBezTo>
                  <a:pt x="1" y="2276"/>
                  <a:pt x="656" y="2932"/>
                  <a:pt x="1464" y="2932"/>
                </a:cubicBezTo>
                <a:cubicBezTo>
                  <a:pt x="2276" y="2932"/>
                  <a:pt x="2932" y="2276"/>
                  <a:pt x="2932" y="1468"/>
                </a:cubicBezTo>
                <a:cubicBezTo>
                  <a:pt x="2932" y="657"/>
                  <a:pt x="2276" y="1"/>
                  <a:pt x="1464" y="1"/>
                </a:cubicBezTo>
                <a:close/>
              </a:path>
            </a:pathLst>
          </a:custGeom>
          <a:solidFill>
            <a:srgbClr val="346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g27885fb93e6_0_165"/>
          <p:cNvGrpSpPr/>
          <p:nvPr/>
        </p:nvGrpSpPr>
        <p:grpSpPr>
          <a:xfrm>
            <a:off x="676376" y="1311527"/>
            <a:ext cx="286997" cy="325060"/>
            <a:chOff x="4683939" y="2558564"/>
            <a:chExt cx="212575" cy="211655"/>
          </a:xfrm>
        </p:grpSpPr>
        <p:sp>
          <p:nvSpPr>
            <p:cNvPr id="477" name="Google Shape;477;g27885fb93e6_0_165"/>
            <p:cNvSpPr/>
            <p:nvPr/>
          </p:nvSpPr>
          <p:spPr>
            <a:xfrm>
              <a:off x="4719138" y="2616079"/>
              <a:ext cx="119171" cy="119171"/>
            </a:xfrm>
            <a:custGeom>
              <a:rect b="b" l="l" r="r" t="t"/>
              <a:pathLst>
                <a:path extrusionOk="0" h="518" w="518">
                  <a:moveTo>
                    <a:pt x="260" y="0"/>
                  </a:moveTo>
                  <a:cubicBezTo>
                    <a:pt x="115" y="0"/>
                    <a:pt x="0" y="119"/>
                    <a:pt x="0" y="261"/>
                  </a:cubicBezTo>
                  <a:cubicBezTo>
                    <a:pt x="0" y="403"/>
                    <a:pt x="115" y="517"/>
                    <a:pt x="257" y="517"/>
                  </a:cubicBezTo>
                  <a:cubicBezTo>
                    <a:pt x="399" y="517"/>
                    <a:pt x="517" y="403"/>
                    <a:pt x="517" y="261"/>
                  </a:cubicBezTo>
                  <a:cubicBezTo>
                    <a:pt x="517" y="223"/>
                    <a:pt x="507" y="186"/>
                    <a:pt x="494" y="152"/>
                  </a:cubicBezTo>
                  <a:cubicBezTo>
                    <a:pt x="489" y="145"/>
                    <a:pt x="480" y="139"/>
                    <a:pt x="472" y="139"/>
                  </a:cubicBezTo>
                  <a:cubicBezTo>
                    <a:pt x="469" y="139"/>
                    <a:pt x="466" y="140"/>
                    <a:pt x="463" y="142"/>
                  </a:cubicBezTo>
                  <a:cubicBezTo>
                    <a:pt x="453" y="146"/>
                    <a:pt x="450" y="159"/>
                    <a:pt x="453" y="169"/>
                  </a:cubicBezTo>
                  <a:cubicBezTo>
                    <a:pt x="467" y="200"/>
                    <a:pt x="473" y="230"/>
                    <a:pt x="473" y="261"/>
                  </a:cubicBezTo>
                  <a:cubicBezTo>
                    <a:pt x="473" y="379"/>
                    <a:pt x="375" y="477"/>
                    <a:pt x="257" y="477"/>
                  </a:cubicBezTo>
                  <a:cubicBezTo>
                    <a:pt x="139" y="477"/>
                    <a:pt x="44" y="379"/>
                    <a:pt x="44" y="261"/>
                  </a:cubicBezTo>
                  <a:cubicBezTo>
                    <a:pt x="44" y="142"/>
                    <a:pt x="139" y="44"/>
                    <a:pt x="260" y="44"/>
                  </a:cubicBezTo>
                  <a:cubicBezTo>
                    <a:pt x="294" y="44"/>
                    <a:pt x="328" y="54"/>
                    <a:pt x="358" y="71"/>
                  </a:cubicBezTo>
                  <a:cubicBezTo>
                    <a:pt x="361" y="72"/>
                    <a:pt x="364" y="72"/>
                    <a:pt x="367" y="72"/>
                  </a:cubicBezTo>
                  <a:cubicBezTo>
                    <a:pt x="375" y="72"/>
                    <a:pt x="384" y="69"/>
                    <a:pt x="389" y="61"/>
                  </a:cubicBezTo>
                  <a:cubicBezTo>
                    <a:pt x="396" y="51"/>
                    <a:pt x="389" y="37"/>
                    <a:pt x="379" y="31"/>
                  </a:cubicBezTo>
                  <a:cubicBezTo>
                    <a:pt x="342" y="14"/>
                    <a:pt x="301" y="0"/>
                    <a:pt x="260" y="0"/>
                  </a:cubicBezTo>
                  <a:close/>
                </a:path>
              </a:pathLst>
            </a:cu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g27885fb93e6_0_165"/>
            <p:cNvSpPr/>
            <p:nvPr/>
          </p:nvSpPr>
          <p:spPr>
            <a:xfrm>
              <a:off x="4683939" y="2581800"/>
              <a:ext cx="188649" cy="188419"/>
            </a:xfrm>
            <a:custGeom>
              <a:rect b="b" l="l" r="r" t="t"/>
              <a:pathLst>
                <a:path extrusionOk="0" h="819" w="820">
                  <a:moveTo>
                    <a:pt x="407" y="0"/>
                  </a:moveTo>
                  <a:cubicBezTo>
                    <a:pt x="184" y="0"/>
                    <a:pt x="1" y="185"/>
                    <a:pt x="1" y="410"/>
                  </a:cubicBezTo>
                  <a:cubicBezTo>
                    <a:pt x="1" y="633"/>
                    <a:pt x="183" y="819"/>
                    <a:pt x="410" y="819"/>
                  </a:cubicBezTo>
                  <a:cubicBezTo>
                    <a:pt x="637" y="819"/>
                    <a:pt x="819" y="636"/>
                    <a:pt x="819" y="410"/>
                  </a:cubicBezTo>
                  <a:cubicBezTo>
                    <a:pt x="819" y="339"/>
                    <a:pt x="802" y="268"/>
                    <a:pt x="765" y="203"/>
                  </a:cubicBezTo>
                  <a:cubicBezTo>
                    <a:pt x="761" y="197"/>
                    <a:pt x="753" y="193"/>
                    <a:pt x="747" y="193"/>
                  </a:cubicBezTo>
                  <a:cubicBezTo>
                    <a:pt x="744" y="193"/>
                    <a:pt x="740" y="194"/>
                    <a:pt x="738" y="197"/>
                  </a:cubicBezTo>
                  <a:cubicBezTo>
                    <a:pt x="728" y="203"/>
                    <a:pt x="724" y="217"/>
                    <a:pt x="728" y="227"/>
                  </a:cubicBezTo>
                  <a:cubicBezTo>
                    <a:pt x="762" y="281"/>
                    <a:pt x="779" y="345"/>
                    <a:pt x="779" y="410"/>
                  </a:cubicBezTo>
                  <a:cubicBezTo>
                    <a:pt x="779" y="612"/>
                    <a:pt x="613" y="775"/>
                    <a:pt x="410" y="775"/>
                  </a:cubicBezTo>
                  <a:cubicBezTo>
                    <a:pt x="207" y="775"/>
                    <a:pt x="45" y="609"/>
                    <a:pt x="45" y="410"/>
                  </a:cubicBezTo>
                  <a:cubicBezTo>
                    <a:pt x="45" y="207"/>
                    <a:pt x="211" y="41"/>
                    <a:pt x="413" y="41"/>
                  </a:cubicBezTo>
                  <a:cubicBezTo>
                    <a:pt x="478" y="41"/>
                    <a:pt x="542" y="61"/>
                    <a:pt x="596" y="92"/>
                  </a:cubicBezTo>
                  <a:cubicBezTo>
                    <a:pt x="600" y="94"/>
                    <a:pt x="604" y="95"/>
                    <a:pt x="608" y="95"/>
                  </a:cubicBezTo>
                  <a:cubicBezTo>
                    <a:pt x="615" y="95"/>
                    <a:pt x="622" y="92"/>
                    <a:pt x="626" y="85"/>
                  </a:cubicBezTo>
                  <a:cubicBezTo>
                    <a:pt x="633" y="75"/>
                    <a:pt x="630" y="61"/>
                    <a:pt x="620" y="55"/>
                  </a:cubicBezTo>
                  <a:cubicBezTo>
                    <a:pt x="555" y="17"/>
                    <a:pt x="484" y="0"/>
                    <a:pt x="413" y="0"/>
                  </a:cubicBezTo>
                  <a:cubicBezTo>
                    <a:pt x="411" y="0"/>
                    <a:pt x="409" y="0"/>
                    <a:pt x="407" y="0"/>
                  </a:cubicBezTo>
                  <a:close/>
                </a:path>
              </a:pathLst>
            </a:cu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g27885fb93e6_0_165"/>
            <p:cNvSpPr/>
            <p:nvPr/>
          </p:nvSpPr>
          <p:spPr>
            <a:xfrm>
              <a:off x="4763309" y="2661171"/>
              <a:ext cx="29908" cy="29678"/>
            </a:xfrm>
            <a:custGeom>
              <a:rect b="b" l="l" r="r" t="t"/>
              <a:pathLst>
                <a:path extrusionOk="0" h="129" w="130">
                  <a:moveTo>
                    <a:pt x="65" y="0"/>
                  </a:moveTo>
                  <a:cubicBezTo>
                    <a:pt x="31" y="0"/>
                    <a:pt x="1" y="27"/>
                    <a:pt x="1" y="65"/>
                  </a:cubicBezTo>
                  <a:cubicBezTo>
                    <a:pt x="1" y="98"/>
                    <a:pt x="31" y="129"/>
                    <a:pt x="65" y="129"/>
                  </a:cubicBezTo>
                  <a:cubicBezTo>
                    <a:pt x="102" y="129"/>
                    <a:pt x="129" y="98"/>
                    <a:pt x="129" y="65"/>
                  </a:cubicBezTo>
                  <a:cubicBezTo>
                    <a:pt x="129" y="27"/>
                    <a:pt x="102" y="0"/>
                    <a:pt x="65" y="0"/>
                  </a:cubicBezTo>
                  <a:close/>
                </a:path>
              </a:pathLst>
            </a:cu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g27885fb93e6_0_165"/>
            <p:cNvSpPr/>
            <p:nvPr/>
          </p:nvSpPr>
          <p:spPr>
            <a:xfrm>
              <a:off x="4773432" y="2591463"/>
              <a:ext cx="90414" cy="89263"/>
            </a:xfrm>
            <a:custGeom>
              <a:rect b="b" l="l" r="r" t="t"/>
              <a:pathLst>
                <a:path extrusionOk="0" h="388" w="393">
                  <a:moveTo>
                    <a:pt x="370" y="1"/>
                  </a:moveTo>
                  <a:cubicBezTo>
                    <a:pt x="364" y="1"/>
                    <a:pt x="359" y="2"/>
                    <a:pt x="356" y="6"/>
                  </a:cubicBezTo>
                  <a:lnTo>
                    <a:pt x="7" y="351"/>
                  </a:lnTo>
                  <a:cubicBezTo>
                    <a:pt x="1" y="361"/>
                    <a:pt x="1" y="374"/>
                    <a:pt x="7" y="381"/>
                  </a:cubicBezTo>
                  <a:cubicBezTo>
                    <a:pt x="11" y="384"/>
                    <a:pt x="18" y="388"/>
                    <a:pt x="21" y="388"/>
                  </a:cubicBezTo>
                  <a:cubicBezTo>
                    <a:pt x="28" y="388"/>
                    <a:pt x="35" y="384"/>
                    <a:pt x="38" y="381"/>
                  </a:cubicBezTo>
                  <a:lnTo>
                    <a:pt x="386" y="36"/>
                  </a:lnTo>
                  <a:cubicBezTo>
                    <a:pt x="393" y="26"/>
                    <a:pt x="393" y="16"/>
                    <a:pt x="386" y="6"/>
                  </a:cubicBezTo>
                  <a:cubicBezTo>
                    <a:pt x="381" y="2"/>
                    <a:pt x="375" y="1"/>
                    <a:pt x="370" y="1"/>
                  </a:cubicBezTo>
                  <a:close/>
                </a:path>
              </a:pathLst>
            </a:cu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g27885fb93e6_0_165"/>
            <p:cNvSpPr/>
            <p:nvPr/>
          </p:nvSpPr>
          <p:spPr>
            <a:xfrm>
              <a:off x="4853492" y="2558564"/>
              <a:ext cx="9663" cy="42791"/>
            </a:xfrm>
            <a:custGeom>
              <a:rect b="b" l="l" r="r" t="t"/>
              <a:pathLst>
                <a:path extrusionOk="0" h="186" w="42">
                  <a:moveTo>
                    <a:pt x="21" y="0"/>
                  </a:moveTo>
                  <a:cubicBezTo>
                    <a:pt x="11" y="0"/>
                    <a:pt x="1" y="10"/>
                    <a:pt x="1" y="20"/>
                  </a:cubicBezTo>
                  <a:lnTo>
                    <a:pt x="1" y="166"/>
                  </a:lnTo>
                  <a:cubicBezTo>
                    <a:pt x="1" y="176"/>
                    <a:pt x="8" y="186"/>
                    <a:pt x="21" y="186"/>
                  </a:cubicBezTo>
                  <a:cubicBezTo>
                    <a:pt x="31" y="186"/>
                    <a:pt x="42" y="176"/>
                    <a:pt x="42" y="166"/>
                  </a:cubicBezTo>
                  <a:lnTo>
                    <a:pt x="42" y="20"/>
                  </a:lnTo>
                  <a:cubicBezTo>
                    <a:pt x="42" y="10"/>
                    <a:pt x="35" y="0"/>
                    <a:pt x="21" y="0"/>
                  </a:cubicBezTo>
                  <a:close/>
                </a:path>
              </a:pathLst>
            </a:cu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g27885fb93e6_0_165"/>
            <p:cNvSpPr/>
            <p:nvPr/>
          </p:nvSpPr>
          <p:spPr>
            <a:xfrm>
              <a:off x="4853492" y="2591233"/>
              <a:ext cx="43021" cy="10123"/>
            </a:xfrm>
            <a:custGeom>
              <a:rect b="b" l="l" r="r" t="t"/>
              <a:pathLst>
                <a:path extrusionOk="0" h="44" w="187">
                  <a:moveTo>
                    <a:pt x="21" y="0"/>
                  </a:moveTo>
                  <a:cubicBezTo>
                    <a:pt x="11" y="0"/>
                    <a:pt x="1" y="10"/>
                    <a:pt x="1" y="24"/>
                  </a:cubicBezTo>
                  <a:cubicBezTo>
                    <a:pt x="1" y="34"/>
                    <a:pt x="8" y="44"/>
                    <a:pt x="21" y="44"/>
                  </a:cubicBezTo>
                  <a:lnTo>
                    <a:pt x="163" y="44"/>
                  </a:lnTo>
                  <a:cubicBezTo>
                    <a:pt x="177" y="44"/>
                    <a:pt x="187" y="34"/>
                    <a:pt x="187" y="24"/>
                  </a:cubicBezTo>
                  <a:cubicBezTo>
                    <a:pt x="187" y="10"/>
                    <a:pt x="177" y="0"/>
                    <a:pt x="163" y="0"/>
                  </a:cubicBezTo>
                  <a:close/>
                </a:path>
              </a:pathLst>
            </a:cu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g27885fb93e6_0_165"/>
            <p:cNvSpPr/>
            <p:nvPr/>
          </p:nvSpPr>
          <p:spPr>
            <a:xfrm>
              <a:off x="4838769" y="2573288"/>
              <a:ext cx="9663" cy="43021"/>
            </a:xfrm>
            <a:custGeom>
              <a:rect b="b" l="l" r="r" t="t"/>
              <a:pathLst>
                <a:path extrusionOk="0" h="187" w="42">
                  <a:moveTo>
                    <a:pt x="21" y="0"/>
                  </a:moveTo>
                  <a:cubicBezTo>
                    <a:pt x="11" y="0"/>
                    <a:pt x="1" y="10"/>
                    <a:pt x="1" y="21"/>
                  </a:cubicBezTo>
                  <a:lnTo>
                    <a:pt x="1" y="166"/>
                  </a:lnTo>
                  <a:cubicBezTo>
                    <a:pt x="1" y="176"/>
                    <a:pt x="7" y="186"/>
                    <a:pt x="21" y="186"/>
                  </a:cubicBezTo>
                  <a:cubicBezTo>
                    <a:pt x="31" y="186"/>
                    <a:pt x="41" y="176"/>
                    <a:pt x="41" y="166"/>
                  </a:cubicBezTo>
                  <a:lnTo>
                    <a:pt x="41" y="21"/>
                  </a:lnTo>
                  <a:cubicBezTo>
                    <a:pt x="41" y="10"/>
                    <a:pt x="35" y="0"/>
                    <a:pt x="21" y="0"/>
                  </a:cubicBezTo>
                  <a:close/>
                </a:path>
              </a:pathLst>
            </a:cu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g27885fb93e6_0_165"/>
            <p:cNvSpPr/>
            <p:nvPr/>
          </p:nvSpPr>
          <p:spPr>
            <a:xfrm>
              <a:off x="4838769" y="2605956"/>
              <a:ext cx="43021" cy="10353"/>
            </a:xfrm>
            <a:custGeom>
              <a:rect b="b" l="l" r="r" t="t"/>
              <a:pathLst>
                <a:path extrusionOk="0" h="45" w="187">
                  <a:moveTo>
                    <a:pt x="21" y="0"/>
                  </a:moveTo>
                  <a:cubicBezTo>
                    <a:pt x="11" y="0"/>
                    <a:pt x="1" y="10"/>
                    <a:pt x="1" y="21"/>
                  </a:cubicBezTo>
                  <a:cubicBezTo>
                    <a:pt x="1" y="34"/>
                    <a:pt x="11" y="44"/>
                    <a:pt x="21" y="44"/>
                  </a:cubicBezTo>
                  <a:lnTo>
                    <a:pt x="163" y="44"/>
                  </a:lnTo>
                  <a:cubicBezTo>
                    <a:pt x="177" y="44"/>
                    <a:pt x="187" y="34"/>
                    <a:pt x="187" y="24"/>
                  </a:cubicBezTo>
                  <a:cubicBezTo>
                    <a:pt x="187" y="10"/>
                    <a:pt x="177" y="0"/>
                    <a:pt x="163" y="0"/>
                  </a:cubicBezTo>
                  <a:close/>
                </a:path>
              </a:pathLst>
            </a:cu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g27885fb93e6_2_291"/>
          <p:cNvSpPr txBox="1"/>
          <p:nvPr>
            <p:ph idx="4294967295" type="title"/>
          </p:nvPr>
        </p:nvSpPr>
        <p:spPr>
          <a:xfrm>
            <a:off x="652525" y="460450"/>
            <a:ext cx="5586900" cy="48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6</a:t>
            </a:r>
            <a:r>
              <a:rPr b="1" lang="es" sz="2100">
                <a:latin typeface="Fira Sans Extra Condensed"/>
                <a:ea typeface="Fira Sans Extra Condensed"/>
                <a:cs typeface="Fira Sans Extra Condensed"/>
                <a:sym typeface="Fira Sans Extra Condensed"/>
              </a:rPr>
              <a:t>.	</a:t>
            </a:r>
            <a:r>
              <a:rPr b="1" lang="es" sz="2100">
                <a:latin typeface="Fira Sans Extra Condensed"/>
                <a:ea typeface="Fira Sans Extra Condensed"/>
                <a:cs typeface="Fira Sans Extra Condensed"/>
                <a:sym typeface="Fira Sans Extra Condensed"/>
              </a:rPr>
              <a:t>Behaviour Driven Development</a:t>
            </a:r>
            <a:endParaRPr b="1" sz="2100">
              <a:latin typeface="Fira Sans Extra Condensed"/>
              <a:ea typeface="Fira Sans Extra Condensed"/>
              <a:cs typeface="Fira Sans Extra Condensed"/>
              <a:sym typeface="Fira Sans Extra Condensed"/>
            </a:endParaRPr>
          </a:p>
        </p:txBody>
      </p:sp>
      <p:pic>
        <p:nvPicPr>
          <p:cNvPr id="490" name="Google Shape;490;g27885fb93e6_2_291"/>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491" name="Google Shape;491;g27885fb93e6_2_291"/>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Koeung</a:t>
            </a:r>
            <a:endParaRPr b="1">
              <a:latin typeface="Roboto"/>
              <a:ea typeface="Roboto"/>
              <a:cs typeface="Roboto"/>
              <a:sym typeface="Roboto"/>
            </a:endParaRPr>
          </a:p>
        </p:txBody>
      </p:sp>
      <p:sp>
        <p:nvSpPr>
          <p:cNvPr id="492" name="Google Shape;492;g27885fb93e6_2_291"/>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493" name="Google Shape;493;g27885fb93e6_2_291"/>
          <p:cNvSpPr txBox="1"/>
          <p:nvPr/>
        </p:nvSpPr>
        <p:spPr>
          <a:xfrm>
            <a:off x="504025" y="1301150"/>
            <a:ext cx="4114800" cy="28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200"/>
              </a:spcBef>
              <a:spcAft>
                <a:spcPts val="1200"/>
              </a:spcAft>
              <a:buNone/>
            </a:pPr>
            <a:r>
              <a:rPr lang="es" sz="1350">
                <a:solidFill>
                  <a:schemeClr val="accent2"/>
                </a:solidFill>
                <a:highlight>
                  <a:srgbClr val="FFFFFF"/>
                </a:highlight>
              </a:rPr>
              <a:t>Behavior-driven development (BDD) is an Agile software development methodology in which an application is documented and designed around the behavior a user expects to experience when interacting with it. A typical project using behavior-driven development would begin with a conversation between the developers, managers and product owner to form an overall picture of how a product is intended to work.</a:t>
            </a:r>
            <a:endParaRPr sz="1350">
              <a:solidFill>
                <a:schemeClr val="accent2"/>
              </a:solidFill>
              <a:latin typeface="Roboto"/>
              <a:ea typeface="Roboto"/>
              <a:cs typeface="Roboto"/>
              <a:sym typeface="Roboto"/>
            </a:endParaRPr>
          </a:p>
        </p:txBody>
      </p:sp>
      <p:pic>
        <p:nvPicPr>
          <p:cNvPr id="494" name="Google Shape;494;g27885fb93e6_2_291"/>
          <p:cNvPicPr preferRelativeResize="0"/>
          <p:nvPr/>
        </p:nvPicPr>
        <p:blipFill>
          <a:blip r:embed="rId4">
            <a:alphaModFix/>
          </a:blip>
          <a:stretch>
            <a:fillRect/>
          </a:stretch>
        </p:blipFill>
        <p:spPr>
          <a:xfrm>
            <a:off x="4733600" y="1501823"/>
            <a:ext cx="4267200" cy="24003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g27885fb93e6_2_296"/>
          <p:cNvSpPr txBox="1"/>
          <p:nvPr>
            <p:ph idx="4294967295" type="title"/>
          </p:nvPr>
        </p:nvSpPr>
        <p:spPr>
          <a:xfrm>
            <a:off x="652525" y="4604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7</a:t>
            </a:r>
            <a:r>
              <a:rPr b="1" lang="es" sz="2100">
                <a:latin typeface="Fira Sans Extra Condensed"/>
                <a:ea typeface="Fira Sans Extra Condensed"/>
                <a:cs typeface="Fira Sans Extra Condensed"/>
                <a:sym typeface="Fira Sans Extra Condensed"/>
              </a:rPr>
              <a:t>.	</a:t>
            </a:r>
            <a:r>
              <a:rPr b="1" lang="es" sz="2100">
                <a:latin typeface="Fira Sans Extra Condensed"/>
                <a:ea typeface="Fira Sans Extra Condensed"/>
                <a:cs typeface="Fira Sans Extra Condensed"/>
                <a:sym typeface="Fira Sans Extra Condensed"/>
              </a:rPr>
              <a:t>Acceptance Test Driven Development</a:t>
            </a:r>
            <a:endParaRPr b="1" sz="2100">
              <a:latin typeface="Fira Sans Extra Condensed"/>
              <a:ea typeface="Fira Sans Extra Condensed"/>
              <a:cs typeface="Fira Sans Extra Condensed"/>
              <a:sym typeface="Fira Sans Extra Condensed"/>
            </a:endParaRPr>
          </a:p>
        </p:txBody>
      </p:sp>
      <p:pic>
        <p:nvPicPr>
          <p:cNvPr id="500" name="Google Shape;500;g27885fb93e6_2_296"/>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501" name="Google Shape;501;g27885fb93e6_2_296"/>
          <p:cNvSpPr txBox="1"/>
          <p:nvPr/>
        </p:nvSpPr>
        <p:spPr>
          <a:xfrm>
            <a:off x="1053625" y="958350"/>
            <a:ext cx="6075000" cy="1327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200"/>
              </a:spcBef>
              <a:spcAft>
                <a:spcPts val="1200"/>
              </a:spcAft>
              <a:buNone/>
            </a:pPr>
            <a:r>
              <a:rPr lang="es" sz="1350">
                <a:solidFill>
                  <a:srgbClr val="1A284D"/>
                </a:solidFill>
                <a:latin typeface="Roboto"/>
                <a:ea typeface="Roboto"/>
                <a:cs typeface="Roboto"/>
                <a:sym typeface="Roboto"/>
              </a:rPr>
              <a:t>Acceptance test-driven development (ATDD) is a collaborative process where developers, testers and product owner come together to work out requirements, perceive potential pitfalls and reduce the chance of errors before coding begins.</a:t>
            </a:r>
            <a:endParaRPr sz="1350">
              <a:solidFill>
                <a:srgbClr val="1A284D"/>
              </a:solidFill>
              <a:latin typeface="Roboto"/>
              <a:ea typeface="Roboto"/>
              <a:cs typeface="Roboto"/>
              <a:sym typeface="Roboto"/>
            </a:endParaRPr>
          </a:p>
        </p:txBody>
      </p:sp>
      <p:pic>
        <p:nvPicPr>
          <p:cNvPr id="502" name="Google Shape;502;g27885fb93e6_2_296"/>
          <p:cNvPicPr preferRelativeResize="0"/>
          <p:nvPr/>
        </p:nvPicPr>
        <p:blipFill rotWithShape="1">
          <a:blip r:embed="rId4">
            <a:alphaModFix/>
          </a:blip>
          <a:srcRect b="15715" l="22962" r="11933" t="23582"/>
          <a:stretch/>
        </p:blipFill>
        <p:spPr>
          <a:xfrm>
            <a:off x="2199025" y="2611200"/>
            <a:ext cx="3213348" cy="2262598"/>
          </a:xfrm>
          <a:prstGeom prst="rect">
            <a:avLst/>
          </a:prstGeom>
          <a:noFill/>
          <a:ln>
            <a:noFill/>
          </a:ln>
        </p:spPr>
      </p:pic>
      <p:sp>
        <p:nvSpPr>
          <p:cNvPr id="503" name="Google Shape;503;g27885fb93e6_2_296"/>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Koeung</a:t>
            </a:r>
            <a:endParaRPr b="1">
              <a:latin typeface="Roboto"/>
              <a:ea typeface="Roboto"/>
              <a:cs typeface="Roboto"/>
              <a:sym typeface="Roboto"/>
            </a:endParaRPr>
          </a:p>
        </p:txBody>
      </p:sp>
      <p:sp>
        <p:nvSpPr>
          <p:cNvPr id="504" name="Google Shape;504;g27885fb93e6_2_296"/>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g27885fb93e6_1_1"/>
          <p:cNvSpPr txBox="1"/>
          <p:nvPr>
            <p:ph type="title"/>
          </p:nvPr>
        </p:nvSpPr>
        <p:spPr>
          <a:xfrm>
            <a:off x="622100" y="1154200"/>
            <a:ext cx="8167200" cy="2886000"/>
          </a:xfrm>
          <a:prstGeom prst="rect">
            <a:avLst/>
          </a:prstGeom>
          <a:ln>
            <a:noFill/>
          </a:ln>
        </p:spPr>
        <p:txBody>
          <a:bodyPr anchorCtr="0" anchor="ctr" bIns="91425" lIns="91425" spcFirstLastPara="1" rIns="91425" wrap="square" tIns="91425">
            <a:spAutoFit/>
          </a:bodyPr>
          <a:lstStyle/>
          <a:p>
            <a:pPr indent="-292100" lvl="0" marL="457200" rtl="0" algn="l">
              <a:lnSpc>
                <a:spcPct val="150000"/>
              </a:lnSpc>
              <a:spcBef>
                <a:spcPts val="1000"/>
              </a:spcBef>
              <a:spcAft>
                <a:spcPts val="0"/>
              </a:spcAft>
              <a:buClr>
                <a:schemeClr val="dk1"/>
              </a:buClr>
              <a:buSzPts val="1000"/>
              <a:buFont typeface="Roboto"/>
              <a:buChar char="●"/>
            </a:pPr>
            <a:r>
              <a:rPr b="1" lang="es" sz="1350">
                <a:solidFill>
                  <a:srgbClr val="3465D0"/>
                </a:solidFill>
                <a:latin typeface="Roboto"/>
                <a:ea typeface="Roboto"/>
                <a:cs typeface="Roboto"/>
                <a:sym typeface="Roboto"/>
              </a:rPr>
              <a:t>Improved communication and flexibility</a:t>
            </a:r>
            <a:r>
              <a:rPr lang="es" sz="1350">
                <a:solidFill>
                  <a:srgbClr val="3465D0"/>
                </a:solidFill>
                <a:latin typeface="Roboto"/>
                <a:ea typeface="Roboto"/>
                <a:cs typeface="Roboto"/>
                <a:sym typeface="Roboto"/>
              </a:rPr>
              <a:t>:</a:t>
            </a:r>
            <a:r>
              <a:rPr lang="es" sz="1350">
                <a:solidFill>
                  <a:srgbClr val="000000"/>
                </a:solidFill>
                <a:latin typeface="Roboto"/>
                <a:ea typeface="Roboto"/>
                <a:cs typeface="Roboto"/>
                <a:sym typeface="Roboto"/>
              </a:rPr>
              <a:t> </a:t>
            </a:r>
            <a:r>
              <a:rPr lang="es" sz="1350">
                <a:solidFill>
                  <a:srgbClr val="1A284D"/>
                </a:solidFill>
                <a:latin typeface="Roboto"/>
                <a:ea typeface="Roboto"/>
                <a:cs typeface="Roboto"/>
                <a:sym typeface="Roboto"/>
              </a:rPr>
              <a:t>Agile testing fosters better communication between testers and developers, reducing the need for extensive documentation. This </a:t>
            </a:r>
            <a:r>
              <a:rPr lang="es" sz="1350">
                <a:solidFill>
                  <a:srgbClr val="1A284D"/>
                </a:solidFill>
                <a:latin typeface="Roboto"/>
                <a:ea typeface="Roboto"/>
                <a:cs typeface="Roboto"/>
                <a:sym typeface="Roboto"/>
              </a:rPr>
              <a:t>allows teams to adapt to changes quickly and choose the most suitable testing methods for their project.</a:t>
            </a:r>
            <a:endParaRPr sz="1350">
              <a:solidFill>
                <a:srgbClr val="1A284D"/>
              </a:solidFill>
              <a:latin typeface="Roboto"/>
              <a:ea typeface="Roboto"/>
              <a:cs typeface="Roboto"/>
              <a:sym typeface="Roboto"/>
            </a:endParaRPr>
          </a:p>
          <a:p>
            <a:pPr indent="-292100" lvl="0" marL="457200" rtl="0" algn="l">
              <a:lnSpc>
                <a:spcPct val="150000"/>
              </a:lnSpc>
              <a:spcBef>
                <a:spcPts val="0"/>
              </a:spcBef>
              <a:spcAft>
                <a:spcPts val="0"/>
              </a:spcAft>
              <a:buClr>
                <a:schemeClr val="dk1"/>
              </a:buClr>
              <a:buSzPts val="1000"/>
              <a:buFont typeface="Roboto"/>
              <a:buChar char="●"/>
            </a:pPr>
            <a:r>
              <a:rPr b="1" lang="es" sz="1350">
                <a:solidFill>
                  <a:srgbClr val="3465D0"/>
                </a:solidFill>
                <a:latin typeface="Roboto"/>
                <a:ea typeface="Roboto"/>
                <a:cs typeface="Roboto"/>
                <a:sym typeface="Roboto"/>
              </a:rPr>
              <a:t>Reduced technical debt:</a:t>
            </a:r>
            <a:r>
              <a:rPr lang="es" sz="1350">
                <a:solidFill>
                  <a:srgbClr val="000000"/>
                </a:solidFill>
                <a:latin typeface="Roboto"/>
                <a:ea typeface="Roboto"/>
                <a:cs typeface="Roboto"/>
                <a:sym typeface="Roboto"/>
              </a:rPr>
              <a:t> </a:t>
            </a:r>
            <a:r>
              <a:rPr lang="es" sz="1350">
                <a:solidFill>
                  <a:srgbClr val="1A284D"/>
                </a:solidFill>
                <a:latin typeface="Roboto"/>
                <a:ea typeface="Roboto"/>
                <a:cs typeface="Roboto"/>
                <a:sym typeface="Roboto"/>
              </a:rPr>
              <a:t>By following Agile testing practices, teams can effectively minimize technical debt. This includes writing clean and maintainable code, performing automated unit tests, and using load testing to identify potential issues early on.</a:t>
            </a:r>
            <a:endParaRPr sz="1350">
              <a:solidFill>
                <a:srgbClr val="1A284D"/>
              </a:solidFill>
              <a:latin typeface="Roboto"/>
              <a:ea typeface="Roboto"/>
              <a:cs typeface="Roboto"/>
              <a:sym typeface="Roboto"/>
            </a:endParaRPr>
          </a:p>
          <a:p>
            <a:pPr indent="-292100" lvl="0" marL="457200" rtl="0" algn="l">
              <a:lnSpc>
                <a:spcPct val="150000"/>
              </a:lnSpc>
              <a:spcBef>
                <a:spcPts val="0"/>
              </a:spcBef>
              <a:spcAft>
                <a:spcPts val="0"/>
              </a:spcAft>
              <a:buClr>
                <a:schemeClr val="dk1"/>
              </a:buClr>
              <a:buSzPts val="1000"/>
              <a:buFont typeface="Roboto"/>
              <a:buChar char="●"/>
            </a:pPr>
            <a:r>
              <a:rPr b="1" lang="es" sz="1350">
                <a:solidFill>
                  <a:srgbClr val="3465D0"/>
                </a:solidFill>
                <a:latin typeface="Roboto"/>
                <a:ea typeface="Roboto"/>
                <a:cs typeface="Roboto"/>
                <a:sym typeface="Roboto"/>
              </a:rPr>
              <a:t>Faster and more efficient testing:</a:t>
            </a:r>
            <a:r>
              <a:rPr lang="es" sz="1350">
                <a:solidFill>
                  <a:srgbClr val="000000"/>
                </a:solidFill>
                <a:latin typeface="Roboto"/>
                <a:ea typeface="Roboto"/>
                <a:cs typeface="Roboto"/>
                <a:sym typeface="Roboto"/>
              </a:rPr>
              <a:t> </a:t>
            </a:r>
            <a:r>
              <a:rPr lang="es" sz="1350">
                <a:solidFill>
                  <a:srgbClr val="1A284D"/>
                </a:solidFill>
                <a:latin typeface="Roboto"/>
                <a:ea typeface="Roboto"/>
                <a:cs typeface="Roboto"/>
                <a:sym typeface="Roboto"/>
              </a:rPr>
              <a:t>Agile testing emphasizes early and continuous testing throughout the development cycle. This collaborative approach between developers and testers leads to faster detection and fixing of bugs, reducing overall testing time and cost.</a:t>
            </a:r>
            <a:endParaRPr sz="1350">
              <a:solidFill>
                <a:srgbClr val="1A284D"/>
              </a:solidFill>
              <a:latin typeface="Roboto Medium"/>
              <a:ea typeface="Roboto Medium"/>
              <a:cs typeface="Roboto Medium"/>
              <a:sym typeface="Roboto Medium"/>
            </a:endParaRPr>
          </a:p>
        </p:txBody>
      </p:sp>
      <p:sp>
        <p:nvSpPr>
          <p:cNvPr id="510" name="Google Shape;510;g27885fb93e6_1_1"/>
          <p:cNvSpPr txBox="1"/>
          <p:nvPr>
            <p:ph type="title"/>
          </p:nvPr>
        </p:nvSpPr>
        <p:spPr>
          <a:xfrm>
            <a:off x="728725" y="460450"/>
            <a:ext cx="5586900" cy="48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8.	</a:t>
            </a:r>
            <a:r>
              <a:rPr b="1" lang="es" sz="2100">
                <a:latin typeface="Fira Sans Extra Condensed"/>
                <a:ea typeface="Fira Sans Extra Condensed"/>
                <a:cs typeface="Fira Sans Extra Condensed"/>
                <a:sym typeface="Fira Sans Extra Condensed"/>
              </a:rPr>
              <a:t>Advantages of testing in an Agile environment</a:t>
            </a:r>
            <a:endParaRPr b="1" sz="2100">
              <a:latin typeface="Fira Sans Extra Condensed"/>
              <a:ea typeface="Fira Sans Extra Condensed"/>
              <a:cs typeface="Fira Sans Extra Condensed"/>
              <a:sym typeface="Fira Sans Extra Condensed"/>
            </a:endParaRPr>
          </a:p>
        </p:txBody>
      </p:sp>
      <p:pic>
        <p:nvPicPr>
          <p:cNvPr id="511" name="Google Shape;511;g27885fb93e6_1_1"/>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512" name="Google Shape;512;g27885fb93e6_1_1"/>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Bunsin</a:t>
            </a:r>
            <a:endParaRPr b="1">
              <a:latin typeface="Roboto"/>
              <a:ea typeface="Roboto"/>
              <a:cs typeface="Roboto"/>
              <a:sym typeface="Roboto"/>
            </a:endParaRPr>
          </a:p>
        </p:txBody>
      </p:sp>
      <p:sp>
        <p:nvSpPr>
          <p:cNvPr id="513" name="Google Shape;513;g27885fb93e6_1_1"/>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g27878e30fa1_3_8"/>
          <p:cNvSpPr txBox="1"/>
          <p:nvPr>
            <p:ph type="ctrTitle"/>
          </p:nvPr>
        </p:nvSpPr>
        <p:spPr>
          <a:xfrm>
            <a:off x="1206875" y="409575"/>
            <a:ext cx="2387100" cy="63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sz="2100">
                <a:latin typeface="Fira Sans Extra Condensed"/>
                <a:ea typeface="Fira Sans Extra Condensed"/>
                <a:cs typeface="Fira Sans Extra Condensed"/>
                <a:sym typeface="Fira Sans Extra Condensed"/>
              </a:rPr>
              <a:t>Team Member</a:t>
            </a:r>
            <a:endParaRPr b="1" sz="2100">
              <a:latin typeface="Fira Sans Extra Condensed"/>
              <a:ea typeface="Fira Sans Extra Condensed"/>
              <a:cs typeface="Fira Sans Extra Condensed"/>
              <a:sym typeface="Fira Sans Extra Condensed"/>
            </a:endParaRPr>
          </a:p>
        </p:txBody>
      </p:sp>
      <p:cxnSp>
        <p:nvCxnSpPr>
          <p:cNvPr id="79" name="Google Shape;79;g27878e30fa1_3_8"/>
          <p:cNvCxnSpPr/>
          <p:nvPr/>
        </p:nvCxnSpPr>
        <p:spPr>
          <a:xfrm flipH="1">
            <a:off x="1366506" y="2122934"/>
            <a:ext cx="2335800" cy="523200"/>
          </a:xfrm>
          <a:prstGeom prst="straightConnector1">
            <a:avLst/>
          </a:prstGeom>
          <a:noFill/>
          <a:ln cap="flat" cmpd="sng" w="19050">
            <a:solidFill>
              <a:srgbClr val="1C4587"/>
            </a:solidFill>
            <a:prstDash val="solid"/>
            <a:round/>
            <a:headEnd len="sm" w="sm" type="none"/>
            <a:tailEnd len="sm" w="sm" type="none"/>
          </a:ln>
        </p:spPr>
      </p:cxnSp>
      <p:cxnSp>
        <p:nvCxnSpPr>
          <p:cNvPr id="80" name="Google Shape;80;g27878e30fa1_3_8"/>
          <p:cNvCxnSpPr/>
          <p:nvPr/>
        </p:nvCxnSpPr>
        <p:spPr>
          <a:xfrm flipH="1">
            <a:off x="2933150" y="2393218"/>
            <a:ext cx="1120500" cy="252900"/>
          </a:xfrm>
          <a:prstGeom prst="straightConnector1">
            <a:avLst/>
          </a:prstGeom>
          <a:noFill/>
          <a:ln cap="flat" cmpd="sng" w="19050">
            <a:solidFill>
              <a:srgbClr val="1C4587"/>
            </a:solidFill>
            <a:prstDash val="solid"/>
            <a:round/>
            <a:headEnd len="sm" w="sm" type="none"/>
            <a:tailEnd len="sm" w="sm" type="none"/>
          </a:ln>
        </p:spPr>
      </p:cxnSp>
      <p:cxnSp>
        <p:nvCxnSpPr>
          <p:cNvPr id="81" name="Google Shape;81;g27878e30fa1_3_8"/>
          <p:cNvCxnSpPr/>
          <p:nvPr/>
        </p:nvCxnSpPr>
        <p:spPr>
          <a:xfrm>
            <a:off x="5365443" y="2122934"/>
            <a:ext cx="2335800" cy="523200"/>
          </a:xfrm>
          <a:prstGeom prst="straightConnector1">
            <a:avLst/>
          </a:prstGeom>
          <a:noFill/>
          <a:ln cap="flat" cmpd="sng" w="19050">
            <a:solidFill>
              <a:srgbClr val="1C4587"/>
            </a:solidFill>
            <a:prstDash val="solid"/>
            <a:round/>
            <a:headEnd len="sm" w="sm" type="none"/>
            <a:tailEnd len="sm" w="sm" type="none"/>
          </a:ln>
        </p:spPr>
      </p:cxnSp>
      <p:sp>
        <p:nvSpPr>
          <p:cNvPr id="82" name="Google Shape;82;g27878e30fa1_3_8"/>
          <p:cNvSpPr/>
          <p:nvPr/>
        </p:nvSpPr>
        <p:spPr>
          <a:xfrm>
            <a:off x="3965740" y="2302067"/>
            <a:ext cx="200347" cy="134983"/>
          </a:xfrm>
          <a:custGeom>
            <a:rect b="b" l="l" r="r" t="t"/>
            <a:pathLst>
              <a:path extrusionOk="0" h="2502" w="2857">
                <a:moveTo>
                  <a:pt x="1430" y="1"/>
                </a:moveTo>
                <a:cubicBezTo>
                  <a:pt x="998" y="1"/>
                  <a:pt x="579" y="223"/>
                  <a:pt x="347" y="621"/>
                </a:cubicBezTo>
                <a:cubicBezTo>
                  <a:pt x="0" y="1221"/>
                  <a:pt x="204" y="1986"/>
                  <a:pt x="798" y="2333"/>
                </a:cubicBezTo>
                <a:cubicBezTo>
                  <a:pt x="997" y="2447"/>
                  <a:pt x="1213" y="2502"/>
                  <a:pt x="1427" y="2502"/>
                </a:cubicBezTo>
                <a:cubicBezTo>
                  <a:pt x="1859" y="2502"/>
                  <a:pt x="2278" y="2279"/>
                  <a:pt x="2510" y="1881"/>
                </a:cubicBezTo>
                <a:cubicBezTo>
                  <a:pt x="2857" y="1281"/>
                  <a:pt x="2653" y="517"/>
                  <a:pt x="2059" y="170"/>
                </a:cubicBezTo>
                <a:cubicBezTo>
                  <a:pt x="1860" y="55"/>
                  <a:pt x="1644" y="1"/>
                  <a:pt x="14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3" name="Google Shape;83;g27878e30fa1_3_8"/>
          <p:cNvCxnSpPr/>
          <p:nvPr/>
        </p:nvCxnSpPr>
        <p:spPr>
          <a:xfrm>
            <a:off x="1367157" y="2641615"/>
            <a:ext cx="0" cy="372600"/>
          </a:xfrm>
          <a:prstGeom prst="straightConnector1">
            <a:avLst/>
          </a:prstGeom>
          <a:noFill/>
          <a:ln cap="flat" cmpd="sng" w="19050">
            <a:solidFill>
              <a:srgbClr val="0C2FCC"/>
            </a:solidFill>
            <a:prstDash val="solid"/>
            <a:round/>
            <a:headEnd len="sm" w="sm" type="none"/>
            <a:tailEnd len="sm" w="sm" type="none"/>
          </a:ln>
        </p:spPr>
      </p:cxnSp>
      <p:cxnSp>
        <p:nvCxnSpPr>
          <p:cNvPr id="84" name="Google Shape;84;g27878e30fa1_3_8"/>
          <p:cNvCxnSpPr/>
          <p:nvPr/>
        </p:nvCxnSpPr>
        <p:spPr>
          <a:xfrm>
            <a:off x="2933851" y="2641615"/>
            <a:ext cx="0" cy="372600"/>
          </a:xfrm>
          <a:prstGeom prst="straightConnector1">
            <a:avLst/>
          </a:prstGeom>
          <a:noFill/>
          <a:ln cap="flat" cmpd="sng" w="19050">
            <a:solidFill>
              <a:srgbClr val="0C2FCC"/>
            </a:solidFill>
            <a:prstDash val="solid"/>
            <a:round/>
            <a:headEnd len="sm" w="sm" type="none"/>
            <a:tailEnd len="sm" w="sm" type="none"/>
          </a:ln>
        </p:spPr>
      </p:cxnSp>
      <p:cxnSp>
        <p:nvCxnSpPr>
          <p:cNvPr id="85" name="Google Shape;85;g27878e30fa1_3_8"/>
          <p:cNvCxnSpPr/>
          <p:nvPr/>
        </p:nvCxnSpPr>
        <p:spPr>
          <a:xfrm>
            <a:off x="4528908" y="2495494"/>
            <a:ext cx="0" cy="518700"/>
          </a:xfrm>
          <a:prstGeom prst="straightConnector1">
            <a:avLst/>
          </a:prstGeom>
          <a:noFill/>
          <a:ln cap="flat" cmpd="sng" w="19050">
            <a:solidFill>
              <a:srgbClr val="1C4587"/>
            </a:solidFill>
            <a:prstDash val="solid"/>
            <a:round/>
            <a:headEnd len="sm" w="sm" type="none"/>
            <a:tailEnd len="sm" w="sm" type="none"/>
          </a:ln>
        </p:spPr>
      </p:cxnSp>
      <p:cxnSp>
        <p:nvCxnSpPr>
          <p:cNvPr id="86" name="Google Shape;86;g27878e30fa1_3_8"/>
          <p:cNvCxnSpPr/>
          <p:nvPr/>
        </p:nvCxnSpPr>
        <p:spPr>
          <a:xfrm>
            <a:off x="7700593" y="2641615"/>
            <a:ext cx="0" cy="372600"/>
          </a:xfrm>
          <a:prstGeom prst="straightConnector1">
            <a:avLst/>
          </a:prstGeom>
          <a:noFill/>
          <a:ln cap="flat" cmpd="sng" w="19050">
            <a:solidFill>
              <a:srgbClr val="0C2FCC"/>
            </a:solidFill>
            <a:prstDash val="solid"/>
            <a:round/>
            <a:headEnd len="sm" w="sm" type="none"/>
            <a:tailEnd len="sm" w="sm" type="none"/>
          </a:ln>
        </p:spPr>
      </p:cxnSp>
      <p:cxnSp>
        <p:nvCxnSpPr>
          <p:cNvPr id="87" name="Google Shape;87;g27878e30fa1_3_8"/>
          <p:cNvCxnSpPr/>
          <p:nvPr/>
        </p:nvCxnSpPr>
        <p:spPr>
          <a:xfrm>
            <a:off x="6123396" y="2641615"/>
            <a:ext cx="0" cy="372600"/>
          </a:xfrm>
          <a:prstGeom prst="straightConnector1">
            <a:avLst/>
          </a:prstGeom>
          <a:noFill/>
          <a:ln cap="flat" cmpd="sng" w="19050">
            <a:solidFill>
              <a:srgbClr val="0C2FCC"/>
            </a:solidFill>
            <a:prstDash val="solid"/>
            <a:round/>
            <a:headEnd len="sm" w="sm" type="none"/>
            <a:tailEnd len="sm" w="sm" type="none"/>
          </a:ln>
        </p:spPr>
      </p:cxnSp>
      <p:grpSp>
        <p:nvGrpSpPr>
          <p:cNvPr id="88" name="Google Shape;88;g27878e30fa1_3_8"/>
          <p:cNvGrpSpPr/>
          <p:nvPr/>
        </p:nvGrpSpPr>
        <p:grpSpPr>
          <a:xfrm>
            <a:off x="1206880" y="2759897"/>
            <a:ext cx="320778" cy="214707"/>
            <a:chOff x="3716358" y="1544655"/>
            <a:chExt cx="361971" cy="314958"/>
          </a:xfrm>
        </p:grpSpPr>
        <p:sp>
          <p:nvSpPr>
            <p:cNvPr id="89" name="Google Shape;89;g27878e30fa1_3_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g27878e30fa1_3_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g27878e30fa1_3_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g27878e30fa1_3_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g27878e30fa1_3_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 name="Google Shape;94;g27878e30fa1_3_8"/>
            <p:cNvGrpSpPr/>
            <p:nvPr/>
          </p:nvGrpSpPr>
          <p:grpSpPr>
            <a:xfrm>
              <a:off x="3716358" y="1544655"/>
              <a:ext cx="361971" cy="314958"/>
              <a:chOff x="3716358" y="1544655"/>
              <a:chExt cx="361971" cy="314958"/>
            </a:xfrm>
          </p:grpSpPr>
          <p:sp>
            <p:nvSpPr>
              <p:cNvPr id="95" name="Google Shape;95;g27878e30fa1_3_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g27878e30fa1_3_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g27878e30fa1_3_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g27878e30fa1_3_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g27878e30fa1_3_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0" name="Google Shape;100;g27878e30fa1_3_8"/>
          <p:cNvSpPr/>
          <p:nvPr/>
        </p:nvSpPr>
        <p:spPr>
          <a:xfrm>
            <a:off x="7567725" y="2963650"/>
            <a:ext cx="10602" cy="24995"/>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FFFFFF"/>
          </a:solidFill>
          <a:ln cap="flat" cmpd="sng" w="9525">
            <a:solidFill>
              <a:srgbClr val="0C2F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g27878e30fa1_3_8"/>
          <p:cNvSpPr/>
          <p:nvPr/>
        </p:nvSpPr>
        <p:spPr>
          <a:xfrm>
            <a:off x="7678432" y="2963650"/>
            <a:ext cx="10602" cy="24995"/>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FFFFFF"/>
          </a:solidFill>
          <a:ln cap="flat" cmpd="sng" w="9525">
            <a:solidFill>
              <a:srgbClr val="0C2F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 name="Google Shape;102;g27878e30fa1_3_8"/>
          <p:cNvGrpSpPr/>
          <p:nvPr/>
        </p:nvGrpSpPr>
        <p:grpSpPr>
          <a:xfrm>
            <a:off x="4365473" y="1541341"/>
            <a:ext cx="310680" cy="191186"/>
            <a:chOff x="7500054" y="2934735"/>
            <a:chExt cx="350576" cy="280454"/>
          </a:xfrm>
        </p:grpSpPr>
        <p:sp>
          <p:nvSpPr>
            <p:cNvPr id="103" name="Google Shape;103;g27878e30fa1_3_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g27878e30fa1_3_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g27878e30fa1_3_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g27878e30fa1_3_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g27878e30fa1_3_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g27878e30fa1_3_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g27878e30fa1_3_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g27878e30fa1_3_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 name="Google Shape;111;g27878e30fa1_3_8"/>
          <p:cNvSpPr/>
          <p:nvPr/>
        </p:nvSpPr>
        <p:spPr>
          <a:xfrm rot="7612194">
            <a:off x="14755394" y="7091184"/>
            <a:ext cx="6000674" cy="4342306"/>
          </a:xfrm>
          <a:custGeom>
            <a:rect b="b" l="l" r="r" t="t"/>
            <a:pathLst>
              <a:path extrusionOk="0" h="4342306" w="6000674">
                <a:moveTo>
                  <a:pt x="0" y="0"/>
                </a:moveTo>
                <a:lnTo>
                  <a:pt x="6000675" y="0"/>
                </a:lnTo>
                <a:lnTo>
                  <a:pt x="6000675" y="4342306"/>
                </a:lnTo>
                <a:lnTo>
                  <a:pt x="0" y="4342306"/>
                </a:lnTo>
                <a:lnTo>
                  <a:pt x="0" y="0"/>
                </a:lnTo>
                <a:close/>
              </a:path>
            </a:pathLst>
          </a:custGeom>
          <a:blipFill rotWithShape="1">
            <a:blip r:embed="rId3">
              <a:alphaModFix/>
            </a:blip>
            <a:stretch>
              <a:fillRect b="0" l="0" r="0" t="0"/>
            </a:stretch>
          </a:blipFill>
          <a:ln>
            <a:noFill/>
          </a:ln>
        </p:spPr>
      </p:sp>
      <p:pic>
        <p:nvPicPr>
          <p:cNvPr id="112" name="Google Shape;112;g27878e30fa1_3_8"/>
          <p:cNvPicPr preferRelativeResize="0"/>
          <p:nvPr/>
        </p:nvPicPr>
        <p:blipFill>
          <a:blip r:embed="rId4">
            <a:alphaModFix/>
          </a:blip>
          <a:stretch>
            <a:fillRect/>
          </a:stretch>
        </p:blipFill>
        <p:spPr>
          <a:xfrm>
            <a:off x="3996725" y="1251950"/>
            <a:ext cx="994200" cy="994200"/>
          </a:xfrm>
          <a:prstGeom prst="rect">
            <a:avLst/>
          </a:prstGeom>
          <a:noFill/>
          <a:ln cap="flat" cmpd="sng" w="19050">
            <a:solidFill>
              <a:srgbClr val="1155CC"/>
            </a:solidFill>
            <a:prstDash val="solid"/>
            <a:round/>
            <a:headEnd len="sm" w="sm" type="none"/>
            <a:tailEnd len="sm" w="sm" type="none"/>
          </a:ln>
        </p:spPr>
      </p:pic>
      <p:sp>
        <p:nvSpPr>
          <p:cNvPr id="113" name="Google Shape;113;g27878e30fa1_3_8"/>
          <p:cNvSpPr/>
          <p:nvPr/>
        </p:nvSpPr>
        <p:spPr>
          <a:xfrm>
            <a:off x="3702300" y="2108325"/>
            <a:ext cx="1663177" cy="372608"/>
          </a:xfrm>
          <a:custGeom>
            <a:rect b="b" l="l" r="r" t="t"/>
            <a:pathLst>
              <a:path extrusionOk="0" h="20819" w="67968">
                <a:moveTo>
                  <a:pt x="0" y="0"/>
                </a:moveTo>
                <a:cubicBezTo>
                  <a:pt x="7003" y="11664"/>
                  <a:pt x="21502" y="20819"/>
                  <a:pt x="35107" y="20819"/>
                </a:cubicBezTo>
                <a:cubicBezTo>
                  <a:pt x="48074" y="20819"/>
                  <a:pt x="60194" y="10378"/>
                  <a:pt x="67968" y="0"/>
                </a:cubicBezTo>
              </a:path>
            </a:pathLst>
          </a:custGeom>
          <a:noFill/>
          <a:ln cap="flat" cmpd="sng" w="19050">
            <a:solidFill>
              <a:srgbClr val="0C2F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 name="Google Shape;114;g27878e30fa1_3_8"/>
          <p:cNvCxnSpPr/>
          <p:nvPr/>
        </p:nvCxnSpPr>
        <p:spPr>
          <a:xfrm>
            <a:off x="5003597" y="2393218"/>
            <a:ext cx="1120500" cy="252900"/>
          </a:xfrm>
          <a:prstGeom prst="straightConnector1">
            <a:avLst/>
          </a:prstGeom>
          <a:noFill/>
          <a:ln cap="flat" cmpd="sng" w="19050">
            <a:solidFill>
              <a:srgbClr val="1C4587"/>
            </a:solidFill>
            <a:prstDash val="solid"/>
            <a:round/>
            <a:headEnd len="sm" w="sm" type="none"/>
            <a:tailEnd len="sm" w="sm" type="none"/>
          </a:ln>
        </p:spPr>
      </p:cxnSp>
      <p:sp>
        <p:nvSpPr>
          <p:cNvPr id="115" name="Google Shape;115;g27878e30fa1_3_8"/>
          <p:cNvSpPr/>
          <p:nvPr/>
        </p:nvSpPr>
        <p:spPr>
          <a:xfrm>
            <a:off x="4440822" y="2397880"/>
            <a:ext cx="175242" cy="135145"/>
          </a:xfrm>
          <a:custGeom>
            <a:rect b="b" l="l" r="r" t="t"/>
            <a:pathLst>
              <a:path extrusionOk="0" h="2505" w="2499">
                <a:moveTo>
                  <a:pt x="1249" y="1"/>
                </a:moveTo>
                <a:cubicBezTo>
                  <a:pt x="556" y="1"/>
                  <a:pt x="0" y="562"/>
                  <a:pt x="0" y="1256"/>
                </a:cubicBezTo>
                <a:cubicBezTo>
                  <a:pt x="0" y="1944"/>
                  <a:pt x="556" y="2505"/>
                  <a:pt x="1249" y="2505"/>
                </a:cubicBezTo>
                <a:cubicBezTo>
                  <a:pt x="1937" y="2505"/>
                  <a:pt x="2499" y="1944"/>
                  <a:pt x="2499" y="1256"/>
                </a:cubicBezTo>
                <a:cubicBezTo>
                  <a:pt x="2499" y="562"/>
                  <a:pt x="1937" y="1"/>
                  <a:pt x="124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g27878e30fa1_3_8"/>
          <p:cNvSpPr/>
          <p:nvPr/>
        </p:nvSpPr>
        <p:spPr>
          <a:xfrm>
            <a:off x="4890801" y="2302067"/>
            <a:ext cx="199926" cy="134983"/>
          </a:xfrm>
          <a:custGeom>
            <a:rect b="b" l="l" r="r" t="t"/>
            <a:pathLst>
              <a:path extrusionOk="0" h="2502" w="2851">
                <a:moveTo>
                  <a:pt x="1423" y="1"/>
                </a:moveTo>
                <a:cubicBezTo>
                  <a:pt x="1210" y="1"/>
                  <a:pt x="995" y="55"/>
                  <a:pt x="798" y="170"/>
                </a:cubicBezTo>
                <a:cubicBezTo>
                  <a:pt x="198" y="517"/>
                  <a:pt x="0" y="1281"/>
                  <a:pt x="347" y="1881"/>
                </a:cubicBezTo>
                <a:cubicBezTo>
                  <a:pt x="579" y="2279"/>
                  <a:pt x="998" y="2502"/>
                  <a:pt x="1428" y="2502"/>
                </a:cubicBezTo>
                <a:cubicBezTo>
                  <a:pt x="1641" y="2502"/>
                  <a:pt x="1856" y="2447"/>
                  <a:pt x="2053" y="2333"/>
                </a:cubicBezTo>
                <a:cubicBezTo>
                  <a:pt x="2653" y="1986"/>
                  <a:pt x="2851" y="1221"/>
                  <a:pt x="2504" y="621"/>
                </a:cubicBezTo>
                <a:cubicBezTo>
                  <a:pt x="2272" y="223"/>
                  <a:pt x="1853" y="1"/>
                  <a:pt x="14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g27878e30fa1_3_8"/>
          <p:cNvSpPr/>
          <p:nvPr/>
        </p:nvSpPr>
        <p:spPr>
          <a:xfrm>
            <a:off x="3865475" y="2246150"/>
            <a:ext cx="1256700" cy="326100"/>
          </a:xfrm>
          <a:prstGeom prst="roundRect">
            <a:avLst>
              <a:gd fmla="val 50000" name="adj"/>
            </a:avLst>
          </a:prstGeom>
          <a:gradFill>
            <a:gsLst>
              <a:gs pos="0">
                <a:srgbClr val="0C2FCC"/>
              </a:gs>
              <a:gs pos="100000">
                <a:srgbClr val="18DBEF"/>
              </a:gs>
            </a:gsLst>
            <a:lin ang="1890073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g27878e30fa1_3_8"/>
          <p:cNvSpPr txBox="1"/>
          <p:nvPr/>
        </p:nvSpPr>
        <p:spPr>
          <a:xfrm>
            <a:off x="3892000" y="2246150"/>
            <a:ext cx="1120500" cy="3261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400"/>
              <a:buFont typeface="Arial"/>
              <a:buNone/>
            </a:pPr>
            <a:r>
              <a:rPr b="1" lang="es" sz="1200">
                <a:solidFill>
                  <a:schemeClr val="lt1"/>
                </a:solidFill>
                <a:latin typeface="Roboto"/>
                <a:ea typeface="Roboto"/>
                <a:cs typeface="Roboto"/>
                <a:sym typeface="Roboto"/>
              </a:rPr>
              <a:t>Chun Phally</a:t>
            </a:r>
            <a:endParaRPr b="1" i="0" sz="1200" u="none" cap="none" strike="noStrike">
              <a:solidFill>
                <a:schemeClr val="lt1"/>
              </a:solidFill>
              <a:latin typeface="Roboto"/>
              <a:ea typeface="Roboto"/>
              <a:cs typeface="Roboto"/>
              <a:sym typeface="Roboto"/>
            </a:endParaRPr>
          </a:p>
        </p:txBody>
      </p:sp>
      <p:pic>
        <p:nvPicPr>
          <p:cNvPr id="119" name="Google Shape;119;g27878e30fa1_3_8"/>
          <p:cNvPicPr preferRelativeResize="0"/>
          <p:nvPr/>
        </p:nvPicPr>
        <p:blipFill>
          <a:blip r:embed="rId5">
            <a:alphaModFix/>
          </a:blip>
          <a:stretch>
            <a:fillRect/>
          </a:stretch>
        </p:blipFill>
        <p:spPr>
          <a:xfrm flipH="1">
            <a:off x="2462300" y="3014225"/>
            <a:ext cx="955200" cy="941826"/>
          </a:xfrm>
          <a:prstGeom prst="rect">
            <a:avLst/>
          </a:prstGeom>
          <a:noFill/>
          <a:ln cap="flat" cmpd="sng" w="19050">
            <a:solidFill>
              <a:srgbClr val="0C2FCC"/>
            </a:solidFill>
            <a:prstDash val="solid"/>
            <a:round/>
            <a:headEnd len="sm" w="sm" type="none"/>
            <a:tailEnd len="sm" w="sm" type="none"/>
          </a:ln>
        </p:spPr>
      </p:pic>
      <p:sp>
        <p:nvSpPr>
          <p:cNvPr id="120" name="Google Shape;120;g27878e30fa1_3_8"/>
          <p:cNvSpPr/>
          <p:nvPr/>
        </p:nvSpPr>
        <p:spPr>
          <a:xfrm>
            <a:off x="2289625" y="3948825"/>
            <a:ext cx="1354200" cy="326100"/>
          </a:xfrm>
          <a:prstGeom prst="roundRect">
            <a:avLst>
              <a:gd fmla="val 50000" name="adj"/>
            </a:avLst>
          </a:prstGeom>
          <a:gradFill>
            <a:gsLst>
              <a:gs pos="0">
                <a:srgbClr val="0C2FCC"/>
              </a:gs>
              <a:gs pos="100000">
                <a:srgbClr val="18DBEF"/>
              </a:gs>
            </a:gsLst>
            <a:lin ang="1890073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27878e30fa1_3_8"/>
          <p:cNvSpPr txBox="1"/>
          <p:nvPr/>
        </p:nvSpPr>
        <p:spPr>
          <a:xfrm>
            <a:off x="2226050" y="3948825"/>
            <a:ext cx="1478700" cy="3261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400"/>
              <a:buFont typeface="Arial"/>
              <a:buNone/>
            </a:pPr>
            <a:r>
              <a:rPr b="1" lang="es" sz="1200">
                <a:solidFill>
                  <a:schemeClr val="lt1"/>
                </a:solidFill>
                <a:latin typeface="Roboto"/>
                <a:ea typeface="Roboto"/>
                <a:cs typeface="Roboto"/>
                <a:sym typeface="Roboto"/>
              </a:rPr>
              <a:t>Theng Vanthoeurn</a:t>
            </a:r>
            <a:endParaRPr b="1" i="0" sz="1200" u="none" cap="none" strike="noStrike">
              <a:solidFill>
                <a:schemeClr val="lt1"/>
              </a:solidFill>
              <a:latin typeface="Roboto"/>
              <a:ea typeface="Roboto"/>
              <a:cs typeface="Roboto"/>
              <a:sym typeface="Roboto"/>
            </a:endParaRPr>
          </a:p>
        </p:txBody>
      </p:sp>
      <p:pic>
        <p:nvPicPr>
          <p:cNvPr id="122" name="Google Shape;122;g27878e30fa1_3_8"/>
          <p:cNvPicPr preferRelativeResize="0"/>
          <p:nvPr/>
        </p:nvPicPr>
        <p:blipFill>
          <a:blip r:embed="rId6">
            <a:alphaModFix/>
          </a:blip>
          <a:stretch>
            <a:fillRect/>
          </a:stretch>
        </p:blipFill>
        <p:spPr>
          <a:xfrm flipH="1">
            <a:off x="4053025" y="3012175"/>
            <a:ext cx="994200" cy="994200"/>
          </a:xfrm>
          <a:prstGeom prst="rect">
            <a:avLst/>
          </a:prstGeom>
          <a:noFill/>
          <a:ln cap="flat" cmpd="sng" w="19050">
            <a:solidFill>
              <a:srgbClr val="0C2FCC"/>
            </a:solidFill>
            <a:prstDash val="solid"/>
            <a:round/>
            <a:headEnd len="sm" w="sm" type="none"/>
            <a:tailEnd len="sm" w="sm" type="none"/>
          </a:ln>
        </p:spPr>
      </p:pic>
      <p:sp>
        <p:nvSpPr>
          <p:cNvPr id="123" name="Google Shape;123;g27878e30fa1_3_8"/>
          <p:cNvSpPr/>
          <p:nvPr/>
        </p:nvSpPr>
        <p:spPr>
          <a:xfrm>
            <a:off x="3925689" y="3948832"/>
            <a:ext cx="1305900" cy="326100"/>
          </a:xfrm>
          <a:prstGeom prst="roundRect">
            <a:avLst>
              <a:gd fmla="val 50000" name="adj"/>
            </a:avLst>
          </a:prstGeom>
          <a:gradFill>
            <a:gsLst>
              <a:gs pos="0">
                <a:srgbClr val="0C2FCC"/>
              </a:gs>
              <a:gs pos="100000">
                <a:srgbClr val="18DBEF"/>
              </a:gs>
            </a:gsLst>
            <a:lin ang="1890073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g27878e30fa1_3_8"/>
          <p:cNvSpPr txBox="1"/>
          <p:nvPr/>
        </p:nvSpPr>
        <p:spPr>
          <a:xfrm>
            <a:off x="3925674" y="3946000"/>
            <a:ext cx="1305900" cy="3261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400"/>
              <a:buFont typeface="Arial"/>
              <a:buNone/>
            </a:pPr>
            <a:r>
              <a:rPr b="1" lang="es" sz="1200">
                <a:solidFill>
                  <a:schemeClr val="lt1"/>
                </a:solidFill>
                <a:latin typeface="Roboto"/>
                <a:ea typeface="Roboto"/>
                <a:cs typeface="Roboto"/>
                <a:sym typeface="Roboto"/>
              </a:rPr>
              <a:t>Thai Vannet</a:t>
            </a:r>
            <a:endParaRPr b="1" i="0" sz="1200" u="none" cap="none" strike="noStrike">
              <a:solidFill>
                <a:schemeClr val="lt1"/>
              </a:solidFill>
              <a:latin typeface="Roboto"/>
              <a:ea typeface="Roboto"/>
              <a:cs typeface="Roboto"/>
              <a:sym typeface="Roboto"/>
            </a:endParaRPr>
          </a:p>
        </p:txBody>
      </p:sp>
      <p:pic>
        <p:nvPicPr>
          <p:cNvPr id="125" name="Google Shape;125;g27878e30fa1_3_8"/>
          <p:cNvPicPr preferRelativeResize="0"/>
          <p:nvPr/>
        </p:nvPicPr>
        <p:blipFill>
          <a:blip r:embed="rId7">
            <a:alphaModFix/>
          </a:blip>
          <a:stretch>
            <a:fillRect/>
          </a:stretch>
        </p:blipFill>
        <p:spPr>
          <a:xfrm flipH="1">
            <a:off x="870725" y="3012175"/>
            <a:ext cx="994200" cy="994200"/>
          </a:xfrm>
          <a:prstGeom prst="rect">
            <a:avLst/>
          </a:prstGeom>
          <a:noFill/>
          <a:ln cap="flat" cmpd="sng" w="19050">
            <a:solidFill>
              <a:srgbClr val="0C2FCC"/>
            </a:solidFill>
            <a:prstDash val="solid"/>
            <a:round/>
            <a:headEnd len="sm" w="sm" type="none"/>
            <a:tailEnd len="sm" w="sm" type="none"/>
          </a:ln>
        </p:spPr>
      </p:pic>
      <p:sp>
        <p:nvSpPr>
          <p:cNvPr id="126" name="Google Shape;126;g27878e30fa1_3_8"/>
          <p:cNvSpPr/>
          <p:nvPr/>
        </p:nvSpPr>
        <p:spPr>
          <a:xfrm>
            <a:off x="703300" y="3934400"/>
            <a:ext cx="1354200" cy="326100"/>
          </a:xfrm>
          <a:prstGeom prst="roundRect">
            <a:avLst>
              <a:gd fmla="val 50000" name="adj"/>
            </a:avLst>
          </a:prstGeom>
          <a:gradFill>
            <a:gsLst>
              <a:gs pos="0">
                <a:srgbClr val="0C2FCC"/>
              </a:gs>
              <a:gs pos="100000">
                <a:srgbClr val="18DBEF"/>
              </a:gs>
            </a:gsLst>
            <a:lin ang="1890073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g27878e30fa1_3_8"/>
          <p:cNvSpPr txBox="1"/>
          <p:nvPr/>
        </p:nvSpPr>
        <p:spPr>
          <a:xfrm>
            <a:off x="639726" y="3934400"/>
            <a:ext cx="1392600" cy="3261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400"/>
              <a:buFont typeface="Arial"/>
              <a:buNone/>
            </a:pPr>
            <a:r>
              <a:rPr b="1" lang="es" sz="1200">
                <a:solidFill>
                  <a:schemeClr val="lt1"/>
                </a:solidFill>
                <a:latin typeface="Roboto"/>
                <a:ea typeface="Roboto"/>
                <a:cs typeface="Roboto"/>
                <a:sym typeface="Roboto"/>
              </a:rPr>
              <a:t>Nanh Bunsin</a:t>
            </a:r>
            <a:endParaRPr b="1" i="0" sz="1200" u="none" cap="none" strike="noStrike">
              <a:solidFill>
                <a:schemeClr val="lt1"/>
              </a:solidFill>
              <a:latin typeface="Roboto"/>
              <a:ea typeface="Roboto"/>
              <a:cs typeface="Roboto"/>
              <a:sym typeface="Roboto"/>
            </a:endParaRPr>
          </a:p>
        </p:txBody>
      </p:sp>
      <p:pic>
        <p:nvPicPr>
          <p:cNvPr id="128" name="Google Shape;128;g27878e30fa1_3_8"/>
          <p:cNvPicPr preferRelativeResize="0"/>
          <p:nvPr/>
        </p:nvPicPr>
        <p:blipFill>
          <a:blip r:embed="rId8">
            <a:alphaModFix/>
          </a:blip>
          <a:stretch>
            <a:fillRect/>
          </a:stretch>
        </p:blipFill>
        <p:spPr>
          <a:xfrm>
            <a:off x="7189000" y="3007588"/>
            <a:ext cx="1036574" cy="1036574"/>
          </a:xfrm>
          <a:prstGeom prst="rect">
            <a:avLst/>
          </a:prstGeom>
          <a:noFill/>
          <a:ln cap="flat" cmpd="sng" w="19050">
            <a:solidFill>
              <a:srgbClr val="0C2FCC"/>
            </a:solidFill>
            <a:prstDash val="solid"/>
            <a:round/>
            <a:headEnd len="sm" w="sm" type="none"/>
            <a:tailEnd len="sm" w="sm" type="none"/>
          </a:ln>
        </p:spPr>
      </p:pic>
      <p:sp>
        <p:nvSpPr>
          <p:cNvPr id="129" name="Google Shape;129;g27878e30fa1_3_8"/>
          <p:cNvSpPr/>
          <p:nvPr/>
        </p:nvSpPr>
        <p:spPr>
          <a:xfrm>
            <a:off x="7077850" y="3934400"/>
            <a:ext cx="1354200" cy="326100"/>
          </a:xfrm>
          <a:prstGeom prst="roundRect">
            <a:avLst>
              <a:gd fmla="val 50000" name="adj"/>
            </a:avLst>
          </a:prstGeom>
          <a:gradFill>
            <a:gsLst>
              <a:gs pos="0">
                <a:srgbClr val="0C2FCC"/>
              </a:gs>
              <a:gs pos="100000">
                <a:srgbClr val="18DBEF"/>
              </a:gs>
            </a:gsLst>
            <a:lin ang="1890073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g27878e30fa1_3_8"/>
          <p:cNvSpPr txBox="1"/>
          <p:nvPr/>
        </p:nvSpPr>
        <p:spPr>
          <a:xfrm>
            <a:off x="7042750" y="3940950"/>
            <a:ext cx="1452300" cy="326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lang="es" sz="1200">
                <a:solidFill>
                  <a:schemeClr val="lt1"/>
                </a:solidFill>
                <a:latin typeface="Roboto"/>
                <a:ea typeface="Roboto"/>
                <a:cs typeface="Roboto"/>
                <a:sym typeface="Roboto"/>
              </a:rPr>
              <a:t>Leng Chhay Laing</a:t>
            </a:r>
            <a:endParaRPr b="1" i="0" sz="1200" u="none" cap="none" strike="noStrike">
              <a:solidFill>
                <a:schemeClr val="lt1"/>
              </a:solidFill>
              <a:latin typeface="Roboto"/>
              <a:ea typeface="Roboto"/>
              <a:cs typeface="Roboto"/>
              <a:sym typeface="Roboto"/>
            </a:endParaRPr>
          </a:p>
        </p:txBody>
      </p:sp>
      <p:pic>
        <p:nvPicPr>
          <p:cNvPr id="131" name="Google Shape;131;g27878e30fa1_3_8"/>
          <p:cNvPicPr preferRelativeResize="0"/>
          <p:nvPr/>
        </p:nvPicPr>
        <p:blipFill>
          <a:blip r:embed="rId9">
            <a:alphaModFix/>
          </a:blip>
          <a:stretch>
            <a:fillRect/>
          </a:stretch>
        </p:blipFill>
        <p:spPr>
          <a:xfrm>
            <a:off x="94050" y="104775"/>
            <a:ext cx="1547525" cy="321895"/>
          </a:xfrm>
          <a:prstGeom prst="rect">
            <a:avLst/>
          </a:prstGeom>
          <a:noFill/>
          <a:ln>
            <a:noFill/>
          </a:ln>
        </p:spPr>
      </p:pic>
      <p:pic>
        <p:nvPicPr>
          <p:cNvPr id="132" name="Google Shape;132;g27878e30fa1_3_8"/>
          <p:cNvPicPr preferRelativeResize="0"/>
          <p:nvPr/>
        </p:nvPicPr>
        <p:blipFill>
          <a:blip r:embed="rId10">
            <a:alphaModFix/>
          </a:blip>
          <a:stretch>
            <a:fillRect/>
          </a:stretch>
        </p:blipFill>
        <p:spPr>
          <a:xfrm>
            <a:off x="5618876" y="3007599"/>
            <a:ext cx="1036574" cy="1036574"/>
          </a:xfrm>
          <a:prstGeom prst="rect">
            <a:avLst/>
          </a:prstGeom>
          <a:noFill/>
          <a:ln cap="flat" cmpd="sng" w="19050">
            <a:solidFill>
              <a:srgbClr val="0C2FCC"/>
            </a:solidFill>
            <a:prstDash val="solid"/>
            <a:round/>
            <a:headEnd len="sm" w="sm" type="none"/>
            <a:tailEnd len="sm" w="sm" type="none"/>
          </a:ln>
        </p:spPr>
      </p:pic>
      <p:grpSp>
        <p:nvGrpSpPr>
          <p:cNvPr id="133" name="Google Shape;133;g27878e30fa1_3_8"/>
          <p:cNvGrpSpPr/>
          <p:nvPr/>
        </p:nvGrpSpPr>
        <p:grpSpPr>
          <a:xfrm>
            <a:off x="5490250" y="3948825"/>
            <a:ext cx="1328963" cy="326100"/>
            <a:chOff x="5456925" y="3934400"/>
            <a:chExt cx="1328963" cy="326100"/>
          </a:xfrm>
        </p:grpSpPr>
        <p:sp>
          <p:nvSpPr>
            <p:cNvPr id="134" name="Google Shape;134;g27878e30fa1_3_8"/>
            <p:cNvSpPr/>
            <p:nvPr/>
          </p:nvSpPr>
          <p:spPr>
            <a:xfrm>
              <a:off x="5456925" y="3934400"/>
              <a:ext cx="1305900" cy="326100"/>
            </a:xfrm>
            <a:prstGeom prst="roundRect">
              <a:avLst>
                <a:gd fmla="val 50000" name="adj"/>
              </a:avLst>
            </a:prstGeom>
            <a:gradFill>
              <a:gsLst>
                <a:gs pos="0">
                  <a:srgbClr val="0C2FCC"/>
                </a:gs>
                <a:gs pos="100000">
                  <a:srgbClr val="18DBEF"/>
                </a:gs>
              </a:gsLst>
              <a:lin ang="1890073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27878e30fa1_3_8"/>
            <p:cNvSpPr txBox="1"/>
            <p:nvPr/>
          </p:nvSpPr>
          <p:spPr>
            <a:xfrm>
              <a:off x="5479988" y="3934400"/>
              <a:ext cx="1305900" cy="3261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400"/>
                <a:buFont typeface="Arial"/>
                <a:buNone/>
              </a:pPr>
              <a:r>
                <a:rPr b="1" lang="es" sz="1200">
                  <a:solidFill>
                    <a:schemeClr val="lt1"/>
                  </a:solidFill>
                  <a:latin typeface="Roboto"/>
                  <a:ea typeface="Roboto"/>
                  <a:cs typeface="Roboto"/>
                  <a:sym typeface="Roboto"/>
                </a:rPr>
                <a:t>Khon Koeung</a:t>
              </a:r>
              <a:endParaRPr b="1" i="0" sz="1200" u="none" cap="none" strike="noStrike">
                <a:solidFill>
                  <a:schemeClr val="lt1"/>
                </a:solidFill>
                <a:latin typeface="Roboto"/>
                <a:ea typeface="Roboto"/>
                <a:cs typeface="Roboto"/>
                <a:sym typeface="Roboto"/>
              </a:endParaRPr>
            </a:p>
          </p:txBody>
        </p:sp>
      </p:grpSp>
      <p:sp>
        <p:nvSpPr>
          <p:cNvPr id="136" name="Google Shape;136;g27878e30fa1_3_8"/>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g27885fb93e6_2_304"/>
          <p:cNvSpPr txBox="1"/>
          <p:nvPr>
            <p:ph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9</a:t>
            </a:r>
            <a:r>
              <a:rPr b="1" lang="es" sz="2100">
                <a:latin typeface="Fira Sans Extra Condensed"/>
                <a:ea typeface="Fira Sans Extra Condensed"/>
                <a:cs typeface="Fira Sans Extra Condensed"/>
                <a:sym typeface="Fira Sans Extra Condensed"/>
              </a:rPr>
              <a:t>.	</a:t>
            </a:r>
            <a:r>
              <a:rPr b="1" lang="es" sz="2100">
                <a:latin typeface="Fira Sans Extra Condensed"/>
                <a:ea typeface="Fira Sans Extra Condensed"/>
                <a:cs typeface="Fira Sans Extra Condensed"/>
                <a:sym typeface="Fira Sans Extra Condensed"/>
              </a:rPr>
              <a:t>Difficulties of testing in an Agile environment</a:t>
            </a:r>
            <a:endParaRPr b="1" sz="2100">
              <a:latin typeface="Fira Sans Extra Condensed"/>
              <a:ea typeface="Fira Sans Extra Condensed"/>
              <a:cs typeface="Fira Sans Extra Condensed"/>
              <a:sym typeface="Fira Sans Extra Condensed"/>
            </a:endParaRPr>
          </a:p>
        </p:txBody>
      </p:sp>
      <p:sp>
        <p:nvSpPr>
          <p:cNvPr id="519" name="Google Shape;519;g27885fb93e6_2_304"/>
          <p:cNvSpPr txBox="1"/>
          <p:nvPr>
            <p:ph type="title"/>
          </p:nvPr>
        </p:nvSpPr>
        <p:spPr>
          <a:xfrm>
            <a:off x="652525" y="10700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i="1" lang="es" sz="1600">
                <a:solidFill>
                  <a:srgbClr val="0C2FCC"/>
                </a:solidFill>
                <a:latin typeface="Fira Sans Extra Condensed"/>
                <a:ea typeface="Fira Sans Extra Condensed"/>
                <a:cs typeface="Fira Sans Extra Condensed"/>
                <a:sym typeface="Fira Sans Extra Condensed"/>
              </a:rPr>
              <a:t>9.1	Need for Experienced Teams</a:t>
            </a:r>
            <a:endParaRPr i="1" sz="1600">
              <a:latin typeface="Fira Sans Extra Condensed"/>
              <a:ea typeface="Fira Sans Extra Condensed"/>
              <a:cs typeface="Fira Sans Extra Condensed"/>
              <a:sym typeface="Fira Sans Extra Condensed"/>
            </a:endParaRPr>
          </a:p>
        </p:txBody>
      </p:sp>
      <p:grpSp>
        <p:nvGrpSpPr>
          <p:cNvPr id="520" name="Google Shape;520;g27885fb93e6_2_304"/>
          <p:cNvGrpSpPr/>
          <p:nvPr/>
        </p:nvGrpSpPr>
        <p:grpSpPr>
          <a:xfrm>
            <a:off x="5921700" y="1758622"/>
            <a:ext cx="1618525" cy="1567053"/>
            <a:chOff x="740100" y="1606222"/>
            <a:chExt cx="1618525" cy="1567053"/>
          </a:xfrm>
        </p:grpSpPr>
        <p:sp>
          <p:nvSpPr>
            <p:cNvPr id="521" name="Google Shape;521;g27885fb93e6_2_304"/>
            <p:cNvSpPr/>
            <p:nvPr/>
          </p:nvSpPr>
          <p:spPr>
            <a:xfrm>
              <a:off x="740100"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g27885fb93e6_2_304"/>
            <p:cNvSpPr/>
            <p:nvPr/>
          </p:nvSpPr>
          <p:spPr>
            <a:xfrm>
              <a:off x="1074575"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23" name="Google Shape;523;g27885fb93e6_2_304"/>
            <p:cNvCxnSpPr/>
            <p:nvPr/>
          </p:nvCxnSpPr>
          <p:spPr>
            <a:xfrm>
              <a:off x="1549363" y="2890375"/>
              <a:ext cx="3000" cy="282900"/>
            </a:xfrm>
            <a:prstGeom prst="straightConnector1">
              <a:avLst/>
            </a:prstGeom>
            <a:noFill/>
            <a:ln cap="flat" cmpd="sng" w="19050">
              <a:solidFill>
                <a:srgbClr val="CCCCCC"/>
              </a:solidFill>
              <a:prstDash val="solid"/>
              <a:round/>
              <a:headEnd len="sm" w="sm" type="none"/>
              <a:tailEnd len="med" w="med" type="oval"/>
            </a:ln>
          </p:spPr>
        </p:cxnSp>
      </p:grpSp>
      <p:grpSp>
        <p:nvGrpSpPr>
          <p:cNvPr id="524" name="Google Shape;524;g27885fb93e6_2_304"/>
          <p:cNvGrpSpPr/>
          <p:nvPr/>
        </p:nvGrpSpPr>
        <p:grpSpPr>
          <a:xfrm>
            <a:off x="1540200" y="1758622"/>
            <a:ext cx="1618525" cy="1577853"/>
            <a:chOff x="2807025" y="1606222"/>
            <a:chExt cx="1618525" cy="1577853"/>
          </a:xfrm>
        </p:grpSpPr>
        <p:sp>
          <p:nvSpPr>
            <p:cNvPr id="525" name="Google Shape;525;g27885fb93e6_2_304"/>
            <p:cNvSpPr/>
            <p:nvPr/>
          </p:nvSpPr>
          <p:spPr>
            <a:xfrm>
              <a:off x="2807025"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g27885fb93e6_2_304"/>
            <p:cNvSpPr/>
            <p:nvPr/>
          </p:nvSpPr>
          <p:spPr>
            <a:xfrm>
              <a:off x="3141500"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27" name="Google Shape;527;g27885fb93e6_2_304"/>
            <p:cNvCxnSpPr/>
            <p:nvPr/>
          </p:nvCxnSpPr>
          <p:spPr>
            <a:xfrm flipH="1">
              <a:off x="3614488" y="2890375"/>
              <a:ext cx="1800" cy="293700"/>
            </a:xfrm>
            <a:prstGeom prst="straightConnector1">
              <a:avLst/>
            </a:prstGeom>
            <a:noFill/>
            <a:ln cap="flat" cmpd="sng" w="19050">
              <a:solidFill>
                <a:srgbClr val="CCCCCC"/>
              </a:solidFill>
              <a:prstDash val="solid"/>
              <a:round/>
              <a:headEnd len="sm" w="sm" type="none"/>
              <a:tailEnd len="med" w="med" type="oval"/>
            </a:ln>
          </p:spPr>
        </p:cxnSp>
      </p:grpSp>
      <p:grpSp>
        <p:nvGrpSpPr>
          <p:cNvPr id="528" name="Google Shape;528;g27885fb93e6_2_304"/>
          <p:cNvGrpSpPr/>
          <p:nvPr/>
        </p:nvGrpSpPr>
        <p:grpSpPr>
          <a:xfrm>
            <a:off x="3788100" y="1758622"/>
            <a:ext cx="1618525" cy="1572453"/>
            <a:chOff x="4873950" y="1606222"/>
            <a:chExt cx="1618525" cy="1572453"/>
          </a:xfrm>
        </p:grpSpPr>
        <p:sp>
          <p:nvSpPr>
            <p:cNvPr id="529" name="Google Shape;529;g27885fb93e6_2_304"/>
            <p:cNvSpPr/>
            <p:nvPr/>
          </p:nvSpPr>
          <p:spPr>
            <a:xfrm>
              <a:off x="4873950"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g27885fb93e6_2_304"/>
            <p:cNvSpPr/>
            <p:nvPr/>
          </p:nvSpPr>
          <p:spPr>
            <a:xfrm>
              <a:off x="5208425"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31" name="Google Shape;531;g27885fb93e6_2_304"/>
            <p:cNvCxnSpPr/>
            <p:nvPr/>
          </p:nvCxnSpPr>
          <p:spPr>
            <a:xfrm>
              <a:off x="5683213" y="2890375"/>
              <a:ext cx="3000" cy="288300"/>
            </a:xfrm>
            <a:prstGeom prst="straightConnector1">
              <a:avLst/>
            </a:prstGeom>
            <a:noFill/>
            <a:ln cap="flat" cmpd="sng" w="19050">
              <a:solidFill>
                <a:srgbClr val="CCCCCC"/>
              </a:solidFill>
              <a:prstDash val="solid"/>
              <a:round/>
              <a:headEnd len="sm" w="sm" type="none"/>
              <a:tailEnd len="med" w="med" type="oval"/>
            </a:ln>
          </p:spPr>
        </p:cxnSp>
      </p:grpSp>
      <p:grpSp>
        <p:nvGrpSpPr>
          <p:cNvPr id="532" name="Google Shape;532;g27885fb93e6_2_304"/>
          <p:cNvGrpSpPr/>
          <p:nvPr/>
        </p:nvGrpSpPr>
        <p:grpSpPr>
          <a:xfrm>
            <a:off x="2144157" y="2360012"/>
            <a:ext cx="410629" cy="410629"/>
            <a:chOff x="6727925" y="2296550"/>
            <a:chExt cx="136200" cy="136200"/>
          </a:xfrm>
        </p:grpSpPr>
        <p:sp>
          <p:nvSpPr>
            <p:cNvPr id="533" name="Google Shape;533;g27885fb93e6_2_304"/>
            <p:cNvSpPr/>
            <p:nvPr/>
          </p:nvSpPr>
          <p:spPr>
            <a:xfrm>
              <a:off x="6768075" y="2328925"/>
              <a:ext cx="5350" cy="5350"/>
            </a:xfrm>
            <a:custGeom>
              <a:rect b="b" l="l" r="r" t="t"/>
              <a:pathLst>
                <a:path extrusionOk="0" h="214" w="214">
                  <a:moveTo>
                    <a:pt x="109" y="1"/>
                  </a:moveTo>
                  <a:cubicBezTo>
                    <a:pt x="82" y="1"/>
                    <a:pt x="55" y="11"/>
                    <a:pt x="34" y="31"/>
                  </a:cubicBezTo>
                  <a:cubicBezTo>
                    <a:pt x="14" y="51"/>
                    <a:pt x="1" y="78"/>
                    <a:pt x="1" y="105"/>
                  </a:cubicBezTo>
                  <a:cubicBezTo>
                    <a:pt x="1" y="132"/>
                    <a:pt x="14" y="163"/>
                    <a:pt x="34" y="180"/>
                  </a:cubicBezTo>
                  <a:cubicBezTo>
                    <a:pt x="55" y="200"/>
                    <a:pt x="82" y="214"/>
                    <a:pt x="109" y="214"/>
                  </a:cubicBezTo>
                  <a:cubicBezTo>
                    <a:pt x="136" y="214"/>
                    <a:pt x="163" y="200"/>
                    <a:pt x="183" y="180"/>
                  </a:cubicBezTo>
                  <a:cubicBezTo>
                    <a:pt x="203" y="163"/>
                    <a:pt x="214" y="132"/>
                    <a:pt x="214" y="105"/>
                  </a:cubicBezTo>
                  <a:cubicBezTo>
                    <a:pt x="214" y="78"/>
                    <a:pt x="203" y="51"/>
                    <a:pt x="183" y="31"/>
                  </a:cubicBezTo>
                  <a:cubicBezTo>
                    <a:pt x="163" y="11"/>
                    <a:pt x="136"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g27885fb93e6_2_304"/>
            <p:cNvSpPr/>
            <p:nvPr/>
          </p:nvSpPr>
          <p:spPr>
            <a:xfrm>
              <a:off x="6727925" y="2296550"/>
              <a:ext cx="136200" cy="136200"/>
            </a:xfrm>
            <a:custGeom>
              <a:rect b="b" l="l" r="r" t="t"/>
              <a:pathLst>
                <a:path extrusionOk="0" h="5448" w="5448">
                  <a:moveTo>
                    <a:pt x="3006" y="1"/>
                  </a:moveTo>
                  <a:cubicBezTo>
                    <a:pt x="2979" y="1"/>
                    <a:pt x="2952" y="11"/>
                    <a:pt x="2932" y="31"/>
                  </a:cubicBezTo>
                  <a:lnTo>
                    <a:pt x="1918" y="1045"/>
                  </a:lnTo>
                  <a:cubicBezTo>
                    <a:pt x="1877" y="1089"/>
                    <a:pt x="1877" y="1157"/>
                    <a:pt x="1918" y="1198"/>
                  </a:cubicBezTo>
                  <a:cubicBezTo>
                    <a:pt x="1938" y="1218"/>
                    <a:pt x="1965" y="1228"/>
                    <a:pt x="1992" y="1228"/>
                  </a:cubicBezTo>
                  <a:cubicBezTo>
                    <a:pt x="2020" y="1228"/>
                    <a:pt x="2048" y="1218"/>
                    <a:pt x="2070" y="1198"/>
                  </a:cubicBezTo>
                  <a:lnTo>
                    <a:pt x="3050" y="214"/>
                  </a:lnTo>
                  <a:lnTo>
                    <a:pt x="4899" y="214"/>
                  </a:lnTo>
                  <a:cubicBezTo>
                    <a:pt x="5085" y="214"/>
                    <a:pt x="5234" y="362"/>
                    <a:pt x="5234" y="548"/>
                  </a:cubicBezTo>
                  <a:lnTo>
                    <a:pt x="5234" y="2398"/>
                  </a:lnTo>
                  <a:lnTo>
                    <a:pt x="2492" y="5136"/>
                  </a:lnTo>
                  <a:cubicBezTo>
                    <a:pt x="2428" y="5202"/>
                    <a:pt x="2343" y="5235"/>
                    <a:pt x="2257" y="5235"/>
                  </a:cubicBezTo>
                  <a:cubicBezTo>
                    <a:pt x="2172" y="5235"/>
                    <a:pt x="2087" y="5202"/>
                    <a:pt x="2022" y="5136"/>
                  </a:cubicBezTo>
                  <a:lnTo>
                    <a:pt x="312" y="3425"/>
                  </a:lnTo>
                  <a:cubicBezTo>
                    <a:pt x="247" y="3365"/>
                    <a:pt x="214" y="3280"/>
                    <a:pt x="214" y="3192"/>
                  </a:cubicBezTo>
                  <a:cubicBezTo>
                    <a:pt x="214" y="3101"/>
                    <a:pt x="247" y="3016"/>
                    <a:pt x="312" y="2956"/>
                  </a:cubicBezTo>
                  <a:lnTo>
                    <a:pt x="1468" y="1799"/>
                  </a:lnTo>
                  <a:cubicBezTo>
                    <a:pt x="1508" y="1755"/>
                    <a:pt x="1508" y="1688"/>
                    <a:pt x="1468" y="1647"/>
                  </a:cubicBezTo>
                  <a:cubicBezTo>
                    <a:pt x="1446" y="1627"/>
                    <a:pt x="1418" y="1617"/>
                    <a:pt x="1391" y="1617"/>
                  </a:cubicBezTo>
                  <a:cubicBezTo>
                    <a:pt x="1363" y="1617"/>
                    <a:pt x="1336" y="1627"/>
                    <a:pt x="1316" y="1647"/>
                  </a:cubicBezTo>
                  <a:lnTo>
                    <a:pt x="160" y="2803"/>
                  </a:lnTo>
                  <a:cubicBezTo>
                    <a:pt x="58" y="2908"/>
                    <a:pt x="1" y="3043"/>
                    <a:pt x="1" y="3192"/>
                  </a:cubicBezTo>
                  <a:cubicBezTo>
                    <a:pt x="1" y="3338"/>
                    <a:pt x="58" y="3473"/>
                    <a:pt x="160" y="3578"/>
                  </a:cubicBezTo>
                  <a:lnTo>
                    <a:pt x="1870" y="5288"/>
                  </a:lnTo>
                  <a:cubicBezTo>
                    <a:pt x="1978" y="5393"/>
                    <a:pt x="2117" y="5447"/>
                    <a:pt x="2256" y="5447"/>
                  </a:cubicBezTo>
                  <a:cubicBezTo>
                    <a:pt x="2398" y="5447"/>
                    <a:pt x="2536" y="5393"/>
                    <a:pt x="2644" y="5288"/>
                  </a:cubicBezTo>
                  <a:lnTo>
                    <a:pt x="5417" y="2516"/>
                  </a:lnTo>
                  <a:cubicBezTo>
                    <a:pt x="5434" y="2496"/>
                    <a:pt x="5447" y="2469"/>
                    <a:pt x="5447" y="2442"/>
                  </a:cubicBezTo>
                  <a:lnTo>
                    <a:pt x="5447" y="548"/>
                  </a:lnTo>
                  <a:cubicBezTo>
                    <a:pt x="5447" y="248"/>
                    <a:pt x="5204" y="1"/>
                    <a:pt x="48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g27885fb93e6_2_304"/>
            <p:cNvSpPr/>
            <p:nvPr/>
          </p:nvSpPr>
          <p:spPr>
            <a:xfrm>
              <a:off x="6825300" y="2311000"/>
              <a:ext cx="24525" cy="24450"/>
            </a:xfrm>
            <a:custGeom>
              <a:rect b="b" l="l" r="r" t="t"/>
              <a:pathLst>
                <a:path extrusionOk="0" h="978" w="981">
                  <a:moveTo>
                    <a:pt x="491" y="210"/>
                  </a:moveTo>
                  <a:cubicBezTo>
                    <a:pt x="643" y="210"/>
                    <a:pt x="768" y="336"/>
                    <a:pt x="768" y="488"/>
                  </a:cubicBezTo>
                  <a:cubicBezTo>
                    <a:pt x="768" y="640"/>
                    <a:pt x="643" y="765"/>
                    <a:pt x="491" y="765"/>
                  </a:cubicBezTo>
                  <a:cubicBezTo>
                    <a:pt x="338" y="765"/>
                    <a:pt x="213" y="640"/>
                    <a:pt x="213" y="488"/>
                  </a:cubicBezTo>
                  <a:cubicBezTo>
                    <a:pt x="213" y="336"/>
                    <a:pt x="338" y="210"/>
                    <a:pt x="491" y="210"/>
                  </a:cubicBezTo>
                  <a:close/>
                  <a:moveTo>
                    <a:pt x="491" y="1"/>
                  </a:moveTo>
                  <a:cubicBezTo>
                    <a:pt x="220" y="1"/>
                    <a:pt x="0" y="217"/>
                    <a:pt x="0" y="488"/>
                  </a:cubicBezTo>
                  <a:cubicBezTo>
                    <a:pt x="0" y="758"/>
                    <a:pt x="220" y="978"/>
                    <a:pt x="491" y="978"/>
                  </a:cubicBezTo>
                  <a:cubicBezTo>
                    <a:pt x="761" y="978"/>
                    <a:pt x="981" y="758"/>
                    <a:pt x="981" y="488"/>
                  </a:cubicBezTo>
                  <a:cubicBezTo>
                    <a:pt x="981" y="217"/>
                    <a:pt x="761" y="1"/>
                    <a:pt x="4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g27885fb93e6_2_304"/>
            <p:cNvSpPr/>
            <p:nvPr/>
          </p:nvSpPr>
          <p:spPr>
            <a:xfrm>
              <a:off x="6749150" y="2321150"/>
              <a:ext cx="90450" cy="90375"/>
            </a:xfrm>
            <a:custGeom>
              <a:rect b="b" l="l" r="r" t="t"/>
              <a:pathLst>
                <a:path extrusionOk="0" h="3615" w="3618">
                  <a:moveTo>
                    <a:pt x="2201" y="210"/>
                  </a:moveTo>
                  <a:cubicBezTo>
                    <a:pt x="2272" y="210"/>
                    <a:pt x="2336" y="241"/>
                    <a:pt x="2387" y="288"/>
                  </a:cubicBezTo>
                  <a:lnTo>
                    <a:pt x="3327" y="1228"/>
                  </a:lnTo>
                  <a:cubicBezTo>
                    <a:pt x="3374" y="1278"/>
                    <a:pt x="3405" y="1343"/>
                    <a:pt x="3405" y="1414"/>
                  </a:cubicBezTo>
                  <a:cubicBezTo>
                    <a:pt x="3405" y="1485"/>
                    <a:pt x="3378" y="1549"/>
                    <a:pt x="3327" y="1600"/>
                  </a:cubicBezTo>
                  <a:lnTo>
                    <a:pt x="3198" y="1728"/>
                  </a:lnTo>
                  <a:lnTo>
                    <a:pt x="2681" y="1211"/>
                  </a:lnTo>
                  <a:cubicBezTo>
                    <a:pt x="2661" y="1189"/>
                    <a:pt x="2634" y="1178"/>
                    <a:pt x="2607" y="1178"/>
                  </a:cubicBezTo>
                  <a:cubicBezTo>
                    <a:pt x="2580" y="1178"/>
                    <a:pt x="2553" y="1189"/>
                    <a:pt x="2532" y="1211"/>
                  </a:cubicBezTo>
                  <a:cubicBezTo>
                    <a:pt x="2489" y="1251"/>
                    <a:pt x="2489" y="1319"/>
                    <a:pt x="2532" y="1360"/>
                  </a:cubicBezTo>
                  <a:lnTo>
                    <a:pt x="3050" y="1877"/>
                  </a:lnTo>
                  <a:lnTo>
                    <a:pt x="1599" y="3327"/>
                  </a:lnTo>
                  <a:cubicBezTo>
                    <a:pt x="1549" y="3378"/>
                    <a:pt x="1482" y="3403"/>
                    <a:pt x="1415" y="3403"/>
                  </a:cubicBezTo>
                  <a:cubicBezTo>
                    <a:pt x="1347" y="3403"/>
                    <a:pt x="1280" y="3378"/>
                    <a:pt x="1227" y="3327"/>
                  </a:cubicBezTo>
                  <a:lnTo>
                    <a:pt x="288" y="2387"/>
                  </a:lnTo>
                  <a:cubicBezTo>
                    <a:pt x="240" y="2337"/>
                    <a:pt x="213" y="2272"/>
                    <a:pt x="213" y="2201"/>
                  </a:cubicBezTo>
                  <a:cubicBezTo>
                    <a:pt x="213" y="2130"/>
                    <a:pt x="240" y="2066"/>
                    <a:pt x="288" y="2016"/>
                  </a:cubicBezTo>
                  <a:lnTo>
                    <a:pt x="2015" y="288"/>
                  </a:lnTo>
                  <a:cubicBezTo>
                    <a:pt x="2066" y="241"/>
                    <a:pt x="2130" y="210"/>
                    <a:pt x="2201" y="210"/>
                  </a:cubicBezTo>
                  <a:close/>
                  <a:moveTo>
                    <a:pt x="2201" y="1"/>
                  </a:moveTo>
                  <a:cubicBezTo>
                    <a:pt x="2076" y="1"/>
                    <a:pt x="1954" y="48"/>
                    <a:pt x="1866" y="139"/>
                  </a:cubicBezTo>
                  <a:lnTo>
                    <a:pt x="139" y="1867"/>
                  </a:lnTo>
                  <a:cubicBezTo>
                    <a:pt x="48" y="1955"/>
                    <a:pt x="0" y="2073"/>
                    <a:pt x="0" y="2201"/>
                  </a:cubicBezTo>
                  <a:cubicBezTo>
                    <a:pt x="0" y="2327"/>
                    <a:pt x="48" y="2448"/>
                    <a:pt x="139" y="2536"/>
                  </a:cubicBezTo>
                  <a:lnTo>
                    <a:pt x="1079" y="3476"/>
                  </a:lnTo>
                  <a:cubicBezTo>
                    <a:pt x="1170" y="3571"/>
                    <a:pt x="1292" y="3615"/>
                    <a:pt x="1413" y="3615"/>
                  </a:cubicBezTo>
                  <a:cubicBezTo>
                    <a:pt x="1535" y="3615"/>
                    <a:pt x="1657" y="3571"/>
                    <a:pt x="1751" y="3476"/>
                  </a:cubicBezTo>
                  <a:lnTo>
                    <a:pt x="3476" y="1752"/>
                  </a:lnTo>
                  <a:cubicBezTo>
                    <a:pt x="3567" y="1661"/>
                    <a:pt x="3618" y="1542"/>
                    <a:pt x="3618" y="1414"/>
                  </a:cubicBezTo>
                  <a:cubicBezTo>
                    <a:pt x="3618" y="1289"/>
                    <a:pt x="3567" y="1167"/>
                    <a:pt x="3476" y="1079"/>
                  </a:cubicBezTo>
                  <a:lnTo>
                    <a:pt x="2536" y="139"/>
                  </a:lnTo>
                  <a:cubicBezTo>
                    <a:pt x="2448" y="48"/>
                    <a:pt x="2330" y="1"/>
                    <a:pt x="22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g27885fb93e6_2_304"/>
            <p:cNvSpPr/>
            <p:nvPr/>
          </p:nvSpPr>
          <p:spPr>
            <a:xfrm>
              <a:off x="6803750" y="2342700"/>
              <a:ext cx="5350" cy="5350"/>
            </a:xfrm>
            <a:custGeom>
              <a:rect b="b" l="l" r="r" t="t"/>
              <a:pathLst>
                <a:path extrusionOk="0" h="214" w="214">
                  <a:moveTo>
                    <a:pt x="105" y="1"/>
                  </a:moveTo>
                  <a:cubicBezTo>
                    <a:pt x="78" y="1"/>
                    <a:pt x="51" y="11"/>
                    <a:pt x="31" y="31"/>
                  </a:cubicBezTo>
                  <a:cubicBezTo>
                    <a:pt x="10" y="51"/>
                    <a:pt x="0" y="78"/>
                    <a:pt x="0" y="109"/>
                  </a:cubicBezTo>
                  <a:cubicBezTo>
                    <a:pt x="0" y="136"/>
                    <a:pt x="10" y="163"/>
                    <a:pt x="31" y="183"/>
                  </a:cubicBezTo>
                  <a:cubicBezTo>
                    <a:pt x="51" y="204"/>
                    <a:pt x="78" y="214"/>
                    <a:pt x="105" y="214"/>
                  </a:cubicBezTo>
                  <a:cubicBezTo>
                    <a:pt x="135" y="214"/>
                    <a:pt x="163" y="204"/>
                    <a:pt x="183" y="183"/>
                  </a:cubicBezTo>
                  <a:cubicBezTo>
                    <a:pt x="203" y="163"/>
                    <a:pt x="213" y="136"/>
                    <a:pt x="213" y="109"/>
                  </a:cubicBezTo>
                  <a:cubicBezTo>
                    <a:pt x="213" y="78"/>
                    <a:pt x="203" y="51"/>
                    <a:pt x="183" y="31"/>
                  </a:cubicBezTo>
                  <a:cubicBezTo>
                    <a:pt x="163" y="11"/>
                    <a:pt x="135" y="1"/>
                    <a:pt x="1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8" name="Google Shape;538;g27885fb93e6_2_304"/>
          <p:cNvGrpSpPr/>
          <p:nvPr/>
        </p:nvGrpSpPr>
        <p:grpSpPr>
          <a:xfrm>
            <a:off x="4392055" y="2362155"/>
            <a:ext cx="410628" cy="406309"/>
            <a:chOff x="6546625" y="1900200"/>
            <a:chExt cx="125975" cy="124650"/>
          </a:xfrm>
        </p:grpSpPr>
        <p:sp>
          <p:nvSpPr>
            <p:cNvPr id="539" name="Google Shape;539;g27885fb93e6_2_304"/>
            <p:cNvSpPr/>
            <p:nvPr/>
          </p:nvSpPr>
          <p:spPr>
            <a:xfrm>
              <a:off x="6546625" y="1900200"/>
              <a:ext cx="125975" cy="124650"/>
            </a:xfrm>
            <a:custGeom>
              <a:rect b="b" l="l" r="r" t="t"/>
              <a:pathLst>
                <a:path extrusionOk="0" h="4986" w="5039">
                  <a:moveTo>
                    <a:pt x="1634" y="1185"/>
                  </a:moveTo>
                  <a:lnTo>
                    <a:pt x="751" y="2068"/>
                  </a:lnTo>
                  <a:lnTo>
                    <a:pt x="572" y="2247"/>
                  </a:lnTo>
                  <a:lnTo>
                    <a:pt x="244" y="1919"/>
                  </a:lnTo>
                  <a:lnTo>
                    <a:pt x="981" y="1185"/>
                  </a:lnTo>
                  <a:close/>
                  <a:moveTo>
                    <a:pt x="826" y="3092"/>
                  </a:moveTo>
                  <a:lnTo>
                    <a:pt x="1904" y="4171"/>
                  </a:lnTo>
                  <a:lnTo>
                    <a:pt x="1549" y="4370"/>
                  </a:lnTo>
                  <a:lnTo>
                    <a:pt x="1417" y="4242"/>
                  </a:lnTo>
                  <a:cubicBezTo>
                    <a:pt x="1417" y="4238"/>
                    <a:pt x="1414" y="4235"/>
                    <a:pt x="1411" y="4235"/>
                  </a:cubicBezTo>
                  <a:cubicBezTo>
                    <a:pt x="1407" y="4231"/>
                    <a:pt x="1404" y="4228"/>
                    <a:pt x="1404" y="4228"/>
                  </a:cubicBezTo>
                  <a:lnTo>
                    <a:pt x="772" y="3593"/>
                  </a:lnTo>
                  <a:cubicBezTo>
                    <a:pt x="768" y="3589"/>
                    <a:pt x="765" y="3589"/>
                    <a:pt x="761" y="3586"/>
                  </a:cubicBezTo>
                  <a:cubicBezTo>
                    <a:pt x="761" y="3582"/>
                    <a:pt x="758" y="3579"/>
                    <a:pt x="755" y="3579"/>
                  </a:cubicBezTo>
                  <a:lnTo>
                    <a:pt x="626" y="3447"/>
                  </a:lnTo>
                  <a:lnTo>
                    <a:pt x="826" y="3092"/>
                  </a:lnTo>
                  <a:close/>
                  <a:moveTo>
                    <a:pt x="4124" y="192"/>
                  </a:moveTo>
                  <a:cubicBezTo>
                    <a:pt x="4328" y="192"/>
                    <a:pt x="4535" y="213"/>
                    <a:pt x="4741" y="256"/>
                  </a:cubicBezTo>
                  <a:cubicBezTo>
                    <a:pt x="4947" y="1243"/>
                    <a:pt x="4649" y="2250"/>
                    <a:pt x="3933" y="2967"/>
                  </a:cubicBezTo>
                  <a:lnTo>
                    <a:pt x="2543" y="4357"/>
                  </a:lnTo>
                  <a:lnTo>
                    <a:pt x="2455" y="4444"/>
                  </a:lnTo>
                  <a:lnTo>
                    <a:pt x="2134" y="4123"/>
                  </a:lnTo>
                  <a:lnTo>
                    <a:pt x="873" y="2862"/>
                  </a:lnTo>
                  <a:lnTo>
                    <a:pt x="552" y="2541"/>
                  </a:lnTo>
                  <a:lnTo>
                    <a:pt x="819" y="2274"/>
                  </a:lnTo>
                  <a:lnTo>
                    <a:pt x="2121" y="3576"/>
                  </a:lnTo>
                  <a:cubicBezTo>
                    <a:pt x="2137" y="3593"/>
                    <a:pt x="2165" y="3603"/>
                    <a:pt x="2188" y="3603"/>
                  </a:cubicBezTo>
                  <a:cubicBezTo>
                    <a:pt x="2215" y="3603"/>
                    <a:pt x="2239" y="3593"/>
                    <a:pt x="2259" y="3576"/>
                  </a:cubicBezTo>
                  <a:cubicBezTo>
                    <a:pt x="2296" y="3535"/>
                    <a:pt x="2296" y="3474"/>
                    <a:pt x="2259" y="3437"/>
                  </a:cubicBezTo>
                  <a:lnTo>
                    <a:pt x="958" y="2135"/>
                  </a:lnTo>
                  <a:lnTo>
                    <a:pt x="2033" y="1064"/>
                  </a:lnTo>
                  <a:cubicBezTo>
                    <a:pt x="2597" y="496"/>
                    <a:pt x="3346" y="192"/>
                    <a:pt x="4124" y="192"/>
                  </a:cubicBezTo>
                  <a:close/>
                  <a:moveTo>
                    <a:pt x="3811" y="3366"/>
                  </a:moveTo>
                  <a:lnTo>
                    <a:pt x="3811" y="4015"/>
                  </a:lnTo>
                  <a:lnTo>
                    <a:pt x="3077" y="4749"/>
                  </a:lnTo>
                  <a:lnTo>
                    <a:pt x="2753" y="4424"/>
                  </a:lnTo>
                  <a:lnTo>
                    <a:pt x="3811" y="3366"/>
                  </a:lnTo>
                  <a:close/>
                  <a:moveTo>
                    <a:pt x="697" y="3795"/>
                  </a:moveTo>
                  <a:lnTo>
                    <a:pt x="1201" y="4302"/>
                  </a:lnTo>
                  <a:cubicBezTo>
                    <a:pt x="998" y="4482"/>
                    <a:pt x="751" y="4617"/>
                    <a:pt x="488" y="4688"/>
                  </a:cubicBezTo>
                  <a:lnTo>
                    <a:pt x="244" y="4752"/>
                  </a:lnTo>
                  <a:lnTo>
                    <a:pt x="308" y="4509"/>
                  </a:lnTo>
                  <a:cubicBezTo>
                    <a:pt x="379" y="4245"/>
                    <a:pt x="515" y="3998"/>
                    <a:pt x="697" y="3795"/>
                  </a:cubicBezTo>
                  <a:close/>
                  <a:moveTo>
                    <a:pt x="4125" y="0"/>
                  </a:moveTo>
                  <a:cubicBezTo>
                    <a:pt x="3833" y="0"/>
                    <a:pt x="3541" y="40"/>
                    <a:pt x="3260" y="120"/>
                  </a:cubicBezTo>
                  <a:cubicBezTo>
                    <a:pt x="2743" y="269"/>
                    <a:pt x="2273" y="546"/>
                    <a:pt x="1894" y="925"/>
                  </a:cubicBezTo>
                  <a:lnTo>
                    <a:pt x="1830" y="989"/>
                  </a:lnTo>
                  <a:lnTo>
                    <a:pt x="941" y="989"/>
                  </a:lnTo>
                  <a:cubicBezTo>
                    <a:pt x="914" y="989"/>
                    <a:pt x="890" y="999"/>
                    <a:pt x="870" y="1020"/>
                  </a:cubicBezTo>
                  <a:lnTo>
                    <a:pt x="38" y="1851"/>
                  </a:lnTo>
                  <a:cubicBezTo>
                    <a:pt x="1" y="1889"/>
                    <a:pt x="1" y="1949"/>
                    <a:pt x="38" y="1990"/>
                  </a:cubicBezTo>
                  <a:lnTo>
                    <a:pt x="434" y="2386"/>
                  </a:lnTo>
                  <a:lnTo>
                    <a:pt x="346" y="2473"/>
                  </a:lnTo>
                  <a:cubicBezTo>
                    <a:pt x="308" y="2511"/>
                    <a:pt x="308" y="2572"/>
                    <a:pt x="346" y="2612"/>
                  </a:cubicBezTo>
                  <a:lnTo>
                    <a:pt x="684" y="2947"/>
                  </a:lnTo>
                  <a:lnTo>
                    <a:pt x="420" y="3417"/>
                  </a:lnTo>
                  <a:cubicBezTo>
                    <a:pt x="396" y="3454"/>
                    <a:pt x="403" y="3505"/>
                    <a:pt x="434" y="3535"/>
                  </a:cubicBezTo>
                  <a:lnTo>
                    <a:pt x="559" y="3657"/>
                  </a:lnTo>
                  <a:cubicBezTo>
                    <a:pt x="352" y="3887"/>
                    <a:pt x="200" y="4161"/>
                    <a:pt x="122" y="4458"/>
                  </a:cubicBezTo>
                  <a:lnTo>
                    <a:pt x="14" y="4864"/>
                  </a:lnTo>
                  <a:cubicBezTo>
                    <a:pt x="4" y="4898"/>
                    <a:pt x="14" y="4935"/>
                    <a:pt x="38" y="4958"/>
                  </a:cubicBezTo>
                  <a:cubicBezTo>
                    <a:pt x="58" y="4975"/>
                    <a:pt x="82" y="4985"/>
                    <a:pt x="109" y="4985"/>
                  </a:cubicBezTo>
                  <a:cubicBezTo>
                    <a:pt x="116" y="4985"/>
                    <a:pt x="126" y="4985"/>
                    <a:pt x="133" y="4982"/>
                  </a:cubicBezTo>
                  <a:lnTo>
                    <a:pt x="538" y="4874"/>
                  </a:lnTo>
                  <a:cubicBezTo>
                    <a:pt x="836" y="4796"/>
                    <a:pt x="1110" y="4644"/>
                    <a:pt x="1340" y="4438"/>
                  </a:cubicBezTo>
                  <a:lnTo>
                    <a:pt x="1461" y="4563"/>
                  </a:lnTo>
                  <a:cubicBezTo>
                    <a:pt x="1482" y="4580"/>
                    <a:pt x="1505" y="4590"/>
                    <a:pt x="1532" y="4590"/>
                  </a:cubicBezTo>
                  <a:cubicBezTo>
                    <a:pt x="1549" y="4590"/>
                    <a:pt x="1563" y="4586"/>
                    <a:pt x="1580" y="4576"/>
                  </a:cubicBezTo>
                  <a:lnTo>
                    <a:pt x="2050" y="4313"/>
                  </a:lnTo>
                  <a:lnTo>
                    <a:pt x="2388" y="4651"/>
                  </a:lnTo>
                  <a:cubicBezTo>
                    <a:pt x="2405" y="4671"/>
                    <a:pt x="2432" y="4681"/>
                    <a:pt x="2455" y="4681"/>
                  </a:cubicBezTo>
                  <a:cubicBezTo>
                    <a:pt x="2482" y="4681"/>
                    <a:pt x="2506" y="4671"/>
                    <a:pt x="2526" y="4651"/>
                  </a:cubicBezTo>
                  <a:lnTo>
                    <a:pt x="2614" y="4563"/>
                  </a:lnTo>
                  <a:lnTo>
                    <a:pt x="3006" y="4958"/>
                  </a:lnTo>
                  <a:cubicBezTo>
                    <a:pt x="3027" y="4975"/>
                    <a:pt x="3050" y="4985"/>
                    <a:pt x="3077" y="4985"/>
                  </a:cubicBezTo>
                  <a:cubicBezTo>
                    <a:pt x="3101" y="4985"/>
                    <a:pt x="3128" y="4975"/>
                    <a:pt x="3145" y="4958"/>
                  </a:cubicBezTo>
                  <a:lnTo>
                    <a:pt x="3977" y="4123"/>
                  </a:lnTo>
                  <a:cubicBezTo>
                    <a:pt x="3994" y="4106"/>
                    <a:pt x="4007" y="4083"/>
                    <a:pt x="4007" y="4056"/>
                  </a:cubicBezTo>
                  <a:lnTo>
                    <a:pt x="4007" y="3170"/>
                  </a:lnTo>
                  <a:lnTo>
                    <a:pt x="4071" y="3102"/>
                  </a:lnTo>
                  <a:cubicBezTo>
                    <a:pt x="4450" y="2724"/>
                    <a:pt x="4731" y="2254"/>
                    <a:pt x="4876" y="1736"/>
                  </a:cubicBezTo>
                  <a:cubicBezTo>
                    <a:pt x="5021" y="1226"/>
                    <a:pt x="5038" y="685"/>
                    <a:pt x="4920" y="168"/>
                  </a:cubicBezTo>
                  <a:cubicBezTo>
                    <a:pt x="4916" y="144"/>
                    <a:pt x="4906" y="124"/>
                    <a:pt x="4893" y="107"/>
                  </a:cubicBezTo>
                  <a:lnTo>
                    <a:pt x="4889" y="107"/>
                  </a:lnTo>
                  <a:cubicBezTo>
                    <a:pt x="4873" y="90"/>
                    <a:pt x="4852" y="80"/>
                    <a:pt x="4832" y="80"/>
                  </a:cubicBezTo>
                  <a:cubicBezTo>
                    <a:pt x="4600" y="27"/>
                    <a:pt x="4362" y="0"/>
                    <a:pt x="412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g27885fb93e6_2_304"/>
            <p:cNvSpPr/>
            <p:nvPr/>
          </p:nvSpPr>
          <p:spPr>
            <a:xfrm>
              <a:off x="6635125" y="1949675"/>
              <a:ext cx="4925" cy="5100"/>
            </a:xfrm>
            <a:custGeom>
              <a:rect b="b" l="l" r="r" t="t"/>
              <a:pathLst>
                <a:path extrusionOk="0" h="204" w="197">
                  <a:moveTo>
                    <a:pt x="102" y="1"/>
                  </a:moveTo>
                  <a:cubicBezTo>
                    <a:pt x="48" y="1"/>
                    <a:pt x="4" y="45"/>
                    <a:pt x="4" y="99"/>
                  </a:cubicBezTo>
                  <a:lnTo>
                    <a:pt x="4" y="106"/>
                  </a:lnTo>
                  <a:cubicBezTo>
                    <a:pt x="1" y="156"/>
                    <a:pt x="44" y="200"/>
                    <a:pt x="99" y="204"/>
                  </a:cubicBezTo>
                  <a:lnTo>
                    <a:pt x="102" y="204"/>
                  </a:lnTo>
                  <a:cubicBezTo>
                    <a:pt x="153" y="204"/>
                    <a:pt x="197" y="160"/>
                    <a:pt x="197" y="106"/>
                  </a:cubicBezTo>
                  <a:lnTo>
                    <a:pt x="197" y="99"/>
                  </a:lnTo>
                  <a:cubicBezTo>
                    <a:pt x="197" y="45"/>
                    <a:pt x="153" y="1"/>
                    <a:pt x="1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g27885fb93e6_2_304"/>
            <p:cNvSpPr/>
            <p:nvPr/>
          </p:nvSpPr>
          <p:spPr>
            <a:xfrm>
              <a:off x="6599125" y="1931675"/>
              <a:ext cx="38825" cy="40950"/>
            </a:xfrm>
            <a:custGeom>
              <a:rect b="b" l="l" r="r" t="t"/>
              <a:pathLst>
                <a:path extrusionOk="0" h="1638" w="1553">
                  <a:moveTo>
                    <a:pt x="818" y="1"/>
                  </a:moveTo>
                  <a:cubicBezTo>
                    <a:pt x="369" y="1"/>
                    <a:pt x="0" y="366"/>
                    <a:pt x="0" y="819"/>
                  </a:cubicBezTo>
                  <a:cubicBezTo>
                    <a:pt x="0" y="1269"/>
                    <a:pt x="369" y="1637"/>
                    <a:pt x="818" y="1637"/>
                  </a:cubicBezTo>
                  <a:cubicBezTo>
                    <a:pt x="1109" y="1637"/>
                    <a:pt x="1380" y="1482"/>
                    <a:pt x="1525" y="1228"/>
                  </a:cubicBezTo>
                  <a:cubicBezTo>
                    <a:pt x="1552" y="1184"/>
                    <a:pt x="1539" y="1123"/>
                    <a:pt x="1491" y="1096"/>
                  </a:cubicBezTo>
                  <a:cubicBezTo>
                    <a:pt x="1476" y="1087"/>
                    <a:pt x="1459" y="1083"/>
                    <a:pt x="1443" y="1083"/>
                  </a:cubicBezTo>
                  <a:cubicBezTo>
                    <a:pt x="1410" y="1083"/>
                    <a:pt x="1378" y="1101"/>
                    <a:pt x="1359" y="1133"/>
                  </a:cubicBezTo>
                  <a:cubicBezTo>
                    <a:pt x="1248" y="1323"/>
                    <a:pt x="1042" y="1441"/>
                    <a:pt x="818" y="1441"/>
                  </a:cubicBezTo>
                  <a:cubicBezTo>
                    <a:pt x="477" y="1441"/>
                    <a:pt x="196" y="1160"/>
                    <a:pt x="196" y="819"/>
                  </a:cubicBezTo>
                  <a:cubicBezTo>
                    <a:pt x="196" y="474"/>
                    <a:pt x="477" y="193"/>
                    <a:pt x="818" y="193"/>
                  </a:cubicBezTo>
                  <a:cubicBezTo>
                    <a:pt x="1004" y="193"/>
                    <a:pt x="1180" y="275"/>
                    <a:pt x="1299" y="417"/>
                  </a:cubicBezTo>
                  <a:cubicBezTo>
                    <a:pt x="1317" y="441"/>
                    <a:pt x="1344" y="453"/>
                    <a:pt x="1372" y="453"/>
                  </a:cubicBezTo>
                  <a:cubicBezTo>
                    <a:pt x="1394" y="453"/>
                    <a:pt x="1416" y="445"/>
                    <a:pt x="1434" y="430"/>
                  </a:cubicBezTo>
                  <a:cubicBezTo>
                    <a:pt x="1478" y="396"/>
                    <a:pt x="1481" y="332"/>
                    <a:pt x="1447" y="292"/>
                  </a:cubicBezTo>
                  <a:cubicBezTo>
                    <a:pt x="1292" y="106"/>
                    <a:pt x="1062" y="1"/>
                    <a:pt x="8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g27885fb93e6_2_304"/>
            <p:cNvSpPr/>
            <p:nvPr/>
          </p:nvSpPr>
          <p:spPr>
            <a:xfrm>
              <a:off x="6604625" y="1991100"/>
              <a:ext cx="4825" cy="4925"/>
            </a:xfrm>
            <a:custGeom>
              <a:rect b="b" l="l" r="r" t="t"/>
              <a:pathLst>
                <a:path extrusionOk="0" h="197" w="193">
                  <a:moveTo>
                    <a:pt x="98" y="0"/>
                  </a:moveTo>
                  <a:cubicBezTo>
                    <a:pt x="71" y="0"/>
                    <a:pt x="47" y="11"/>
                    <a:pt x="27" y="31"/>
                  </a:cubicBezTo>
                  <a:cubicBezTo>
                    <a:pt x="10" y="48"/>
                    <a:pt x="0" y="71"/>
                    <a:pt x="0" y="99"/>
                  </a:cubicBezTo>
                  <a:cubicBezTo>
                    <a:pt x="0" y="126"/>
                    <a:pt x="10" y="149"/>
                    <a:pt x="27" y="166"/>
                  </a:cubicBezTo>
                  <a:cubicBezTo>
                    <a:pt x="47" y="186"/>
                    <a:pt x="71" y="197"/>
                    <a:pt x="98" y="197"/>
                  </a:cubicBezTo>
                  <a:cubicBezTo>
                    <a:pt x="122" y="197"/>
                    <a:pt x="149" y="186"/>
                    <a:pt x="166" y="166"/>
                  </a:cubicBezTo>
                  <a:cubicBezTo>
                    <a:pt x="183" y="149"/>
                    <a:pt x="193" y="126"/>
                    <a:pt x="193" y="99"/>
                  </a:cubicBezTo>
                  <a:cubicBezTo>
                    <a:pt x="193" y="71"/>
                    <a:pt x="183" y="48"/>
                    <a:pt x="166" y="31"/>
                  </a:cubicBezTo>
                  <a:cubicBezTo>
                    <a:pt x="149" y="11"/>
                    <a:pt x="122" y="0"/>
                    <a:pt x="9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3" name="Google Shape;543;g27885fb93e6_2_304"/>
          <p:cNvGrpSpPr/>
          <p:nvPr/>
        </p:nvGrpSpPr>
        <p:grpSpPr>
          <a:xfrm>
            <a:off x="6525628" y="2360034"/>
            <a:ext cx="410625" cy="410553"/>
            <a:chOff x="6714650" y="1670525"/>
            <a:chExt cx="143550" cy="143525"/>
          </a:xfrm>
        </p:grpSpPr>
        <p:sp>
          <p:nvSpPr>
            <p:cNvPr id="544" name="Google Shape;544;g27885fb93e6_2_304"/>
            <p:cNvSpPr/>
            <p:nvPr/>
          </p:nvSpPr>
          <p:spPr>
            <a:xfrm>
              <a:off x="6832575" y="1767300"/>
              <a:ext cx="6350" cy="5750"/>
            </a:xfrm>
            <a:custGeom>
              <a:rect b="b" l="l" r="r" t="t"/>
              <a:pathLst>
                <a:path extrusionOk="0" h="230" w="254">
                  <a:moveTo>
                    <a:pt x="122" y="0"/>
                  </a:moveTo>
                  <a:cubicBezTo>
                    <a:pt x="94" y="0"/>
                    <a:pt x="66" y="11"/>
                    <a:pt x="44" y="31"/>
                  </a:cubicBezTo>
                  <a:cubicBezTo>
                    <a:pt x="0" y="74"/>
                    <a:pt x="0" y="145"/>
                    <a:pt x="44" y="189"/>
                  </a:cubicBezTo>
                  <a:lnTo>
                    <a:pt x="51" y="196"/>
                  </a:lnTo>
                  <a:cubicBezTo>
                    <a:pt x="71" y="220"/>
                    <a:pt x="102" y="230"/>
                    <a:pt x="129" y="230"/>
                  </a:cubicBezTo>
                  <a:cubicBezTo>
                    <a:pt x="159" y="230"/>
                    <a:pt x="186" y="220"/>
                    <a:pt x="206" y="200"/>
                  </a:cubicBezTo>
                  <a:cubicBezTo>
                    <a:pt x="250" y="156"/>
                    <a:pt x="254" y="85"/>
                    <a:pt x="210" y="41"/>
                  </a:cubicBezTo>
                  <a:lnTo>
                    <a:pt x="203" y="34"/>
                  </a:lnTo>
                  <a:cubicBezTo>
                    <a:pt x="181" y="11"/>
                    <a:pt x="151"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g27885fb93e6_2_304"/>
            <p:cNvSpPr/>
            <p:nvPr/>
          </p:nvSpPr>
          <p:spPr>
            <a:xfrm>
              <a:off x="6714650" y="1670525"/>
              <a:ext cx="143550" cy="143525"/>
            </a:xfrm>
            <a:custGeom>
              <a:rect b="b" l="l" r="r" t="t"/>
              <a:pathLst>
                <a:path extrusionOk="0" h="5741" w="5742">
                  <a:moveTo>
                    <a:pt x="3030" y="227"/>
                  </a:moveTo>
                  <a:cubicBezTo>
                    <a:pt x="3412" y="227"/>
                    <a:pt x="3727" y="504"/>
                    <a:pt x="3781" y="869"/>
                  </a:cubicBezTo>
                  <a:cubicBezTo>
                    <a:pt x="3774" y="872"/>
                    <a:pt x="3764" y="879"/>
                    <a:pt x="3757" y="889"/>
                  </a:cubicBezTo>
                  <a:cubicBezTo>
                    <a:pt x="3399" y="1244"/>
                    <a:pt x="2922" y="1444"/>
                    <a:pt x="2418" y="1444"/>
                  </a:cubicBezTo>
                  <a:lnTo>
                    <a:pt x="1952" y="1444"/>
                  </a:lnTo>
                  <a:lnTo>
                    <a:pt x="1952" y="984"/>
                  </a:lnTo>
                  <a:cubicBezTo>
                    <a:pt x="1952" y="565"/>
                    <a:pt x="2293" y="227"/>
                    <a:pt x="2709" y="227"/>
                  </a:cubicBezTo>
                  <a:close/>
                  <a:moveTo>
                    <a:pt x="1728" y="1667"/>
                  </a:moveTo>
                  <a:lnTo>
                    <a:pt x="1728" y="2069"/>
                  </a:lnTo>
                  <a:lnTo>
                    <a:pt x="1688" y="2069"/>
                  </a:lnTo>
                  <a:cubicBezTo>
                    <a:pt x="1637" y="2069"/>
                    <a:pt x="1593" y="2029"/>
                    <a:pt x="1593" y="1974"/>
                  </a:cubicBezTo>
                  <a:lnTo>
                    <a:pt x="1593" y="1761"/>
                  </a:lnTo>
                  <a:cubicBezTo>
                    <a:pt x="1593" y="1711"/>
                    <a:pt x="1637" y="1667"/>
                    <a:pt x="1688" y="1667"/>
                  </a:cubicBezTo>
                  <a:close/>
                  <a:moveTo>
                    <a:pt x="4054" y="1667"/>
                  </a:moveTo>
                  <a:cubicBezTo>
                    <a:pt x="4105" y="1667"/>
                    <a:pt x="4149" y="1711"/>
                    <a:pt x="4149" y="1761"/>
                  </a:cubicBezTo>
                  <a:lnTo>
                    <a:pt x="4149" y="1974"/>
                  </a:lnTo>
                  <a:cubicBezTo>
                    <a:pt x="4149" y="2029"/>
                    <a:pt x="4105" y="2072"/>
                    <a:pt x="4054" y="2072"/>
                  </a:cubicBezTo>
                  <a:lnTo>
                    <a:pt x="4014" y="2072"/>
                  </a:lnTo>
                  <a:lnTo>
                    <a:pt x="4014" y="1667"/>
                  </a:lnTo>
                  <a:close/>
                  <a:moveTo>
                    <a:pt x="3791" y="1160"/>
                  </a:moveTo>
                  <a:lnTo>
                    <a:pt x="3791" y="1555"/>
                  </a:lnTo>
                  <a:lnTo>
                    <a:pt x="3791" y="2130"/>
                  </a:lnTo>
                  <a:cubicBezTo>
                    <a:pt x="3791" y="2549"/>
                    <a:pt x="3449" y="2887"/>
                    <a:pt x="3033" y="2887"/>
                  </a:cubicBezTo>
                  <a:lnTo>
                    <a:pt x="2712" y="2887"/>
                  </a:lnTo>
                  <a:cubicBezTo>
                    <a:pt x="2710" y="2887"/>
                    <a:pt x="2708" y="2887"/>
                    <a:pt x="2706" y="2887"/>
                  </a:cubicBezTo>
                  <a:cubicBezTo>
                    <a:pt x="2290" y="2887"/>
                    <a:pt x="1952" y="2547"/>
                    <a:pt x="1952" y="2130"/>
                  </a:cubicBezTo>
                  <a:lnTo>
                    <a:pt x="1952" y="1667"/>
                  </a:lnTo>
                  <a:lnTo>
                    <a:pt x="2418" y="1667"/>
                  </a:lnTo>
                  <a:cubicBezTo>
                    <a:pt x="2695" y="1667"/>
                    <a:pt x="2969" y="1613"/>
                    <a:pt x="3230" y="1505"/>
                  </a:cubicBezTo>
                  <a:cubicBezTo>
                    <a:pt x="3432" y="1420"/>
                    <a:pt x="3622" y="1305"/>
                    <a:pt x="3791" y="1160"/>
                  </a:cubicBezTo>
                  <a:close/>
                  <a:moveTo>
                    <a:pt x="3294" y="3077"/>
                  </a:moveTo>
                  <a:cubicBezTo>
                    <a:pt x="3304" y="3212"/>
                    <a:pt x="3355" y="3337"/>
                    <a:pt x="3439" y="3438"/>
                  </a:cubicBezTo>
                  <a:cubicBezTo>
                    <a:pt x="3277" y="3567"/>
                    <a:pt x="3081" y="3638"/>
                    <a:pt x="2871" y="3638"/>
                  </a:cubicBezTo>
                  <a:cubicBezTo>
                    <a:pt x="2662" y="3638"/>
                    <a:pt x="2462" y="3567"/>
                    <a:pt x="2300" y="3435"/>
                  </a:cubicBezTo>
                  <a:cubicBezTo>
                    <a:pt x="2381" y="3334"/>
                    <a:pt x="2432" y="3208"/>
                    <a:pt x="2442" y="3077"/>
                  </a:cubicBezTo>
                  <a:cubicBezTo>
                    <a:pt x="2526" y="3100"/>
                    <a:pt x="2618" y="3114"/>
                    <a:pt x="2712" y="3114"/>
                  </a:cubicBezTo>
                  <a:lnTo>
                    <a:pt x="3033" y="3114"/>
                  </a:lnTo>
                  <a:cubicBezTo>
                    <a:pt x="3121" y="3114"/>
                    <a:pt x="3209" y="3100"/>
                    <a:pt x="3294" y="3077"/>
                  </a:cubicBezTo>
                  <a:close/>
                  <a:moveTo>
                    <a:pt x="2709" y="0"/>
                  </a:moveTo>
                  <a:cubicBezTo>
                    <a:pt x="2168" y="0"/>
                    <a:pt x="1725" y="443"/>
                    <a:pt x="1725" y="984"/>
                  </a:cubicBezTo>
                  <a:lnTo>
                    <a:pt x="1725" y="1444"/>
                  </a:lnTo>
                  <a:lnTo>
                    <a:pt x="1688" y="1444"/>
                  </a:lnTo>
                  <a:cubicBezTo>
                    <a:pt x="1512" y="1444"/>
                    <a:pt x="1367" y="1586"/>
                    <a:pt x="1367" y="1761"/>
                  </a:cubicBezTo>
                  <a:lnTo>
                    <a:pt x="1367" y="1974"/>
                  </a:lnTo>
                  <a:cubicBezTo>
                    <a:pt x="1367" y="2150"/>
                    <a:pt x="1512" y="2296"/>
                    <a:pt x="1688" y="2296"/>
                  </a:cubicBezTo>
                  <a:lnTo>
                    <a:pt x="1739" y="2296"/>
                  </a:lnTo>
                  <a:cubicBezTo>
                    <a:pt x="1789" y="2586"/>
                    <a:pt x="1968" y="2837"/>
                    <a:pt x="2219" y="2982"/>
                  </a:cubicBezTo>
                  <a:lnTo>
                    <a:pt x="2219" y="3029"/>
                  </a:lnTo>
                  <a:cubicBezTo>
                    <a:pt x="2219" y="3229"/>
                    <a:pt x="2077" y="3405"/>
                    <a:pt x="1881" y="3448"/>
                  </a:cubicBezTo>
                  <a:lnTo>
                    <a:pt x="1499" y="3533"/>
                  </a:lnTo>
                  <a:cubicBezTo>
                    <a:pt x="1194" y="3601"/>
                    <a:pt x="920" y="3770"/>
                    <a:pt x="728" y="4010"/>
                  </a:cubicBezTo>
                  <a:cubicBezTo>
                    <a:pt x="532" y="4250"/>
                    <a:pt x="427" y="4554"/>
                    <a:pt x="427" y="4865"/>
                  </a:cubicBezTo>
                  <a:lnTo>
                    <a:pt x="427" y="5518"/>
                  </a:lnTo>
                  <a:lnTo>
                    <a:pt x="112" y="5518"/>
                  </a:lnTo>
                  <a:cubicBezTo>
                    <a:pt x="52" y="5518"/>
                    <a:pt x="1" y="5568"/>
                    <a:pt x="1" y="5629"/>
                  </a:cubicBezTo>
                  <a:cubicBezTo>
                    <a:pt x="1" y="5690"/>
                    <a:pt x="52" y="5741"/>
                    <a:pt x="112" y="5741"/>
                  </a:cubicBezTo>
                  <a:lnTo>
                    <a:pt x="5627" y="5741"/>
                  </a:lnTo>
                  <a:cubicBezTo>
                    <a:pt x="5691" y="5741"/>
                    <a:pt x="5741" y="5690"/>
                    <a:pt x="5741" y="5629"/>
                  </a:cubicBezTo>
                  <a:cubicBezTo>
                    <a:pt x="5741" y="5568"/>
                    <a:pt x="5691" y="5518"/>
                    <a:pt x="5630" y="5518"/>
                  </a:cubicBezTo>
                  <a:lnTo>
                    <a:pt x="5315" y="5518"/>
                  </a:lnTo>
                  <a:lnTo>
                    <a:pt x="5315" y="4865"/>
                  </a:lnTo>
                  <a:cubicBezTo>
                    <a:pt x="5315" y="4652"/>
                    <a:pt x="5265" y="4439"/>
                    <a:pt x="5170" y="4250"/>
                  </a:cubicBezTo>
                  <a:cubicBezTo>
                    <a:pt x="5148" y="4211"/>
                    <a:pt x="5107" y="4188"/>
                    <a:pt x="5066" y="4188"/>
                  </a:cubicBezTo>
                  <a:cubicBezTo>
                    <a:pt x="5050" y="4188"/>
                    <a:pt x="5033" y="4191"/>
                    <a:pt x="5018" y="4199"/>
                  </a:cubicBezTo>
                  <a:cubicBezTo>
                    <a:pt x="4964" y="4229"/>
                    <a:pt x="4940" y="4297"/>
                    <a:pt x="4967" y="4351"/>
                  </a:cubicBezTo>
                  <a:cubicBezTo>
                    <a:pt x="5048" y="4510"/>
                    <a:pt x="5092" y="4686"/>
                    <a:pt x="5092" y="4865"/>
                  </a:cubicBezTo>
                  <a:lnTo>
                    <a:pt x="5092" y="5518"/>
                  </a:lnTo>
                  <a:lnTo>
                    <a:pt x="650" y="5518"/>
                  </a:lnTo>
                  <a:lnTo>
                    <a:pt x="650" y="4865"/>
                  </a:lnTo>
                  <a:cubicBezTo>
                    <a:pt x="650" y="4334"/>
                    <a:pt x="1029" y="3864"/>
                    <a:pt x="1546" y="3753"/>
                  </a:cubicBezTo>
                  <a:lnTo>
                    <a:pt x="1931" y="3668"/>
                  </a:lnTo>
                  <a:cubicBezTo>
                    <a:pt x="2002" y="3651"/>
                    <a:pt x="2070" y="3624"/>
                    <a:pt x="2131" y="3584"/>
                  </a:cubicBezTo>
                  <a:cubicBezTo>
                    <a:pt x="2337" y="3763"/>
                    <a:pt x="2597" y="3861"/>
                    <a:pt x="2871" y="3861"/>
                  </a:cubicBezTo>
                  <a:cubicBezTo>
                    <a:pt x="3145" y="3861"/>
                    <a:pt x="3402" y="3763"/>
                    <a:pt x="3608" y="3587"/>
                  </a:cubicBezTo>
                  <a:cubicBezTo>
                    <a:pt x="3669" y="3624"/>
                    <a:pt x="3737" y="3651"/>
                    <a:pt x="3808" y="3668"/>
                  </a:cubicBezTo>
                  <a:lnTo>
                    <a:pt x="4196" y="3753"/>
                  </a:lnTo>
                  <a:cubicBezTo>
                    <a:pt x="4291" y="3773"/>
                    <a:pt x="4382" y="3807"/>
                    <a:pt x="4470" y="3851"/>
                  </a:cubicBezTo>
                  <a:cubicBezTo>
                    <a:pt x="4487" y="3858"/>
                    <a:pt x="4504" y="3864"/>
                    <a:pt x="4521" y="3864"/>
                  </a:cubicBezTo>
                  <a:cubicBezTo>
                    <a:pt x="4562" y="3864"/>
                    <a:pt x="4602" y="3841"/>
                    <a:pt x="4619" y="3800"/>
                  </a:cubicBezTo>
                  <a:cubicBezTo>
                    <a:pt x="4649" y="3746"/>
                    <a:pt x="4626" y="3678"/>
                    <a:pt x="4572" y="3651"/>
                  </a:cubicBezTo>
                  <a:cubicBezTo>
                    <a:pt x="4467" y="3597"/>
                    <a:pt x="4355" y="3557"/>
                    <a:pt x="4244" y="3533"/>
                  </a:cubicBezTo>
                  <a:lnTo>
                    <a:pt x="3855" y="3448"/>
                  </a:lnTo>
                  <a:cubicBezTo>
                    <a:pt x="3659" y="3405"/>
                    <a:pt x="3517" y="3229"/>
                    <a:pt x="3517" y="3029"/>
                  </a:cubicBezTo>
                  <a:lnTo>
                    <a:pt x="3517" y="2985"/>
                  </a:lnTo>
                  <a:cubicBezTo>
                    <a:pt x="3767" y="2840"/>
                    <a:pt x="3950" y="2590"/>
                    <a:pt x="4000" y="2296"/>
                  </a:cubicBezTo>
                  <a:lnTo>
                    <a:pt x="4051" y="2296"/>
                  </a:lnTo>
                  <a:cubicBezTo>
                    <a:pt x="4230" y="2296"/>
                    <a:pt x="4372" y="2150"/>
                    <a:pt x="4372" y="1974"/>
                  </a:cubicBezTo>
                  <a:lnTo>
                    <a:pt x="4372" y="1761"/>
                  </a:lnTo>
                  <a:cubicBezTo>
                    <a:pt x="4372" y="1586"/>
                    <a:pt x="4230" y="1444"/>
                    <a:pt x="4051" y="1444"/>
                  </a:cubicBezTo>
                  <a:lnTo>
                    <a:pt x="4014" y="1444"/>
                  </a:lnTo>
                  <a:lnTo>
                    <a:pt x="4014" y="984"/>
                  </a:lnTo>
                  <a:cubicBezTo>
                    <a:pt x="4014" y="443"/>
                    <a:pt x="3574" y="0"/>
                    <a:pt x="30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g27885fb93e6_2_304"/>
            <p:cNvSpPr/>
            <p:nvPr/>
          </p:nvSpPr>
          <p:spPr>
            <a:xfrm>
              <a:off x="6737150" y="1773625"/>
              <a:ext cx="13550" cy="21325"/>
            </a:xfrm>
            <a:custGeom>
              <a:rect b="b" l="l" r="r" t="t"/>
              <a:pathLst>
                <a:path extrusionOk="0" h="853" w="542">
                  <a:moveTo>
                    <a:pt x="416" y="1"/>
                  </a:moveTo>
                  <a:cubicBezTo>
                    <a:pt x="392" y="1"/>
                    <a:pt x="366" y="9"/>
                    <a:pt x="345" y="24"/>
                  </a:cubicBezTo>
                  <a:cubicBezTo>
                    <a:pt x="125" y="200"/>
                    <a:pt x="0" y="460"/>
                    <a:pt x="0" y="741"/>
                  </a:cubicBezTo>
                  <a:cubicBezTo>
                    <a:pt x="0" y="802"/>
                    <a:pt x="51" y="853"/>
                    <a:pt x="112" y="853"/>
                  </a:cubicBezTo>
                  <a:cubicBezTo>
                    <a:pt x="173" y="853"/>
                    <a:pt x="223" y="802"/>
                    <a:pt x="223" y="741"/>
                  </a:cubicBezTo>
                  <a:cubicBezTo>
                    <a:pt x="223" y="528"/>
                    <a:pt x="318" y="332"/>
                    <a:pt x="484" y="200"/>
                  </a:cubicBezTo>
                  <a:cubicBezTo>
                    <a:pt x="534" y="163"/>
                    <a:pt x="541" y="92"/>
                    <a:pt x="504" y="45"/>
                  </a:cubicBezTo>
                  <a:cubicBezTo>
                    <a:pt x="482" y="15"/>
                    <a:pt x="450"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g27885fb93e6_2_304"/>
            <p:cNvSpPr/>
            <p:nvPr/>
          </p:nvSpPr>
          <p:spPr>
            <a:xfrm>
              <a:off x="6752450" y="1769850"/>
              <a:ext cx="6275" cy="5575"/>
            </a:xfrm>
            <a:custGeom>
              <a:rect b="b" l="l" r="r" t="t"/>
              <a:pathLst>
                <a:path extrusionOk="0" h="223" w="251">
                  <a:moveTo>
                    <a:pt x="130" y="0"/>
                  </a:moveTo>
                  <a:cubicBezTo>
                    <a:pt x="122" y="0"/>
                    <a:pt x="113" y="1"/>
                    <a:pt x="105" y="3"/>
                  </a:cubicBezTo>
                  <a:lnTo>
                    <a:pt x="98" y="3"/>
                  </a:lnTo>
                  <a:cubicBezTo>
                    <a:pt x="37" y="16"/>
                    <a:pt x="0" y="74"/>
                    <a:pt x="14" y="135"/>
                  </a:cubicBezTo>
                  <a:cubicBezTo>
                    <a:pt x="27" y="189"/>
                    <a:pt x="71" y="223"/>
                    <a:pt x="125" y="223"/>
                  </a:cubicBezTo>
                  <a:lnTo>
                    <a:pt x="149" y="223"/>
                  </a:lnTo>
                  <a:lnTo>
                    <a:pt x="152" y="219"/>
                  </a:lnTo>
                  <a:cubicBezTo>
                    <a:pt x="213" y="206"/>
                    <a:pt x="250" y="148"/>
                    <a:pt x="237" y="87"/>
                  </a:cubicBezTo>
                  <a:cubicBezTo>
                    <a:pt x="225" y="35"/>
                    <a:pt x="181" y="0"/>
                    <a:pt x="1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8" name="Google Shape;548;g27885fb93e6_2_304"/>
          <p:cNvSpPr txBox="1"/>
          <p:nvPr/>
        </p:nvSpPr>
        <p:spPr>
          <a:xfrm>
            <a:off x="5834288" y="3331075"/>
            <a:ext cx="1895100" cy="349200"/>
          </a:xfrm>
          <a:prstGeom prst="rect">
            <a:avLst/>
          </a:prstGeom>
          <a:noFill/>
          <a:ln>
            <a:noFill/>
          </a:ln>
        </p:spPr>
        <p:txBody>
          <a:bodyPr anchorCtr="0" anchor="ctr" bIns="0" lIns="0" spcFirstLastPara="1" rIns="0" wrap="square" tIns="6700">
            <a:noAutofit/>
          </a:bodyPr>
          <a:lstStyle/>
          <a:p>
            <a:pPr indent="0" lvl="0" marL="0" marR="0" rtl="0" algn="ctr">
              <a:lnSpc>
                <a:spcPct val="100000"/>
              </a:lnSpc>
              <a:spcBef>
                <a:spcPts val="0"/>
              </a:spcBef>
              <a:spcAft>
                <a:spcPts val="0"/>
              </a:spcAft>
              <a:buClr>
                <a:srgbClr val="000000"/>
              </a:buClr>
              <a:buSzPts val="1100"/>
              <a:buFont typeface="Arial"/>
              <a:buNone/>
            </a:pPr>
            <a:r>
              <a:rPr i="1" lang="es" sz="1200">
                <a:solidFill>
                  <a:schemeClr val="dk1"/>
                </a:solidFill>
                <a:latin typeface="Roboto"/>
                <a:ea typeface="Roboto"/>
                <a:cs typeface="Roboto"/>
                <a:sym typeface="Roboto"/>
              </a:rPr>
              <a:t>Role of Coaches</a:t>
            </a:r>
            <a:endParaRPr b="0" i="1" sz="1200" u="none" cap="none" strike="noStrike">
              <a:solidFill>
                <a:srgbClr val="000000"/>
              </a:solidFill>
              <a:latin typeface="Roboto"/>
              <a:ea typeface="Roboto"/>
              <a:cs typeface="Roboto"/>
              <a:sym typeface="Roboto"/>
            </a:endParaRPr>
          </a:p>
        </p:txBody>
      </p:sp>
      <p:sp>
        <p:nvSpPr>
          <p:cNvPr id="549" name="Google Shape;549;g27885fb93e6_2_304"/>
          <p:cNvSpPr txBox="1"/>
          <p:nvPr/>
        </p:nvSpPr>
        <p:spPr>
          <a:xfrm>
            <a:off x="5734875" y="3731625"/>
            <a:ext cx="25569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Hiring experienced Agile coaches can expedite team learning and efficiency but can be expensive.</a:t>
            </a:r>
            <a:endParaRPr b="0" sz="1000" u="none" cap="none" strike="noStrike">
              <a:solidFill>
                <a:srgbClr val="000000"/>
              </a:solidFill>
              <a:latin typeface="Roboto"/>
              <a:ea typeface="Roboto"/>
              <a:cs typeface="Roboto"/>
              <a:sym typeface="Roboto"/>
            </a:endParaRPr>
          </a:p>
        </p:txBody>
      </p:sp>
      <p:sp>
        <p:nvSpPr>
          <p:cNvPr id="550" name="Google Shape;550;g27885fb93e6_2_304"/>
          <p:cNvSpPr txBox="1"/>
          <p:nvPr/>
        </p:nvSpPr>
        <p:spPr>
          <a:xfrm>
            <a:off x="3502123" y="3331075"/>
            <a:ext cx="1895100" cy="349200"/>
          </a:xfrm>
          <a:prstGeom prst="rect">
            <a:avLst/>
          </a:prstGeom>
          <a:noFill/>
          <a:ln>
            <a:noFill/>
          </a:ln>
        </p:spPr>
        <p:txBody>
          <a:bodyPr anchorCtr="0" anchor="ctr" bIns="0" lIns="0" spcFirstLastPara="1" rIns="0" wrap="square" tIns="6700">
            <a:noAutofit/>
          </a:bodyPr>
          <a:lstStyle/>
          <a:p>
            <a:pPr indent="0" lvl="0" marL="0" rtl="0" algn="ctr">
              <a:spcBef>
                <a:spcPts val="0"/>
              </a:spcBef>
              <a:spcAft>
                <a:spcPts val="0"/>
              </a:spcAft>
              <a:buClr>
                <a:schemeClr val="dk1"/>
              </a:buClr>
              <a:buSzPts val="1100"/>
              <a:buFont typeface="Arial"/>
              <a:buNone/>
            </a:pPr>
            <a:r>
              <a:rPr i="1" lang="es" sz="1200">
                <a:solidFill>
                  <a:schemeClr val="accent4"/>
                </a:solidFill>
                <a:latin typeface="Roboto"/>
                <a:ea typeface="Roboto"/>
                <a:cs typeface="Roboto"/>
                <a:sym typeface="Roboto"/>
              </a:rPr>
              <a:t>Trial and Error</a:t>
            </a:r>
            <a:endParaRPr i="1" sz="1200">
              <a:solidFill>
                <a:schemeClr val="accent4"/>
              </a:solidFill>
              <a:latin typeface="Roboto"/>
              <a:ea typeface="Roboto"/>
              <a:cs typeface="Roboto"/>
              <a:sym typeface="Roboto"/>
            </a:endParaRPr>
          </a:p>
        </p:txBody>
      </p:sp>
      <p:sp>
        <p:nvSpPr>
          <p:cNvPr id="551" name="Google Shape;551;g27885fb93e6_2_304"/>
          <p:cNvSpPr txBox="1"/>
          <p:nvPr/>
        </p:nvSpPr>
        <p:spPr>
          <a:xfrm>
            <a:off x="3601275" y="3731625"/>
            <a:ext cx="19875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Can lead to wasted effort and delays.</a:t>
            </a:r>
            <a:endParaRPr b="0" sz="1000" u="none" cap="none" strike="noStrike">
              <a:solidFill>
                <a:srgbClr val="000000"/>
              </a:solidFill>
              <a:latin typeface="Roboto"/>
              <a:ea typeface="Roboto"/>
              <a:cs typeface="Roboto"/>
              <a:sym typeface="Roboto"/>
            </a:endParaRPr>
          </a:p>
        </p:txBody>
      </p:sp>
      <p:sp>
        <p:nvSpPr>
          <p:cNvPr id="552" name="Google Shape;552;g27885fb93e6_2_304"/>
          <p:cNvSpPr txBox="1"/>
          <p:nvPr/>
        </p:nvSpPr>
        <p:spPr>
          <a:xfrm>
            <a:off x="1315275" y="3331075"/>
            <a:ext cx="1895100" cy="349200"/>
          </a:xfrm>
          <a:prstGeom prst="rect">
            <a:avLst/>
          </a:prstGeom>
          <a:noFill/>
          <a:ln>
            <a:noFill/>
          </a:ln>
        </p:spPr>
        <p:txBody>
          <a:bodyPr anchorCtr="0" anchor="ctr" bIns="0" lIns="0" spcFirstLastPara="1" rIns="0" wrap="square" tIns="6700">
            <a:noAutofit/>
          </a:bodyPr>
          <a:lstStyle/>
          <a:p>
            <a:pPr indent="0" lvl="0" marL="0" rtl="0" algn="ctr">
              <a:spcBef>
                <a:spcPts val="0"/>
              </a:spcBef>
              <a:spcAft>
                <a:spcPts val="0"/>
              </a:spcAft>
              <a:buClr>
                <a:schemeClr val="dk1"/>
              </a:buClr>
              <a:buSzPts val="1100"/>
              <a:buFont typeface="Arial"/>
              <a:buNone/>
            </a:pPr>
            <a:r>
              <a:rPr i="1" lang="es" sz="1200">
                <a:solidFill>
                  <a:schemeClr val="accent1"/>
                </a:solidFill>
                <a:latin typeface="Roboto"/>
                <a:ea typeface="Roboto"/>
                <a:cs typeface="Roboto"/>
                <a:sym typeface="Roboto"/>
              </a:rPr>
              <a:t>Undefined Testing Practices</a:t>
            </a:r>
            <a:endParaRPr i="1" sz="1200">
              <a:solidFill>
                <a:schemeClr val="accent1"/>
              </a:solidFill>
              <a:latin typeface="Roboto"/>
              <a:ea typeface="Roboto"/>
              <a:cs typeface="Roboto"/>
              <a:sym typeface="Roboto"/>
            </a:endParaRPr>
          </a:p>
        </p:txBody>
      </p:sp>
      <p:sp>
        <p:nvSpPr>
          <p:cNvPr id="553" name="Google Shape;553;g27885fb93e6_2_304"/>
          <p:cNvSpPr txBox="1"/>
          <p:nvPr/>
        </p:nvSpPr>
        <p:spPr>
          <a:xfrm>
            <a:off x="752150" y="3731625"/>
            <a:ext cx="26268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Agile does not prescribe strict testing methods, requiring teams to innovate and adapt through trial and error.</a:t>
            </a:r>
            <a:endParaRPr b="0" sz="1000" u="none" cap="none" strike="noStrike">
              <a:solidFill>
                <a:srgbClr val="000000"/>
              </a:solidFill>
              <a:latin typeface="Roboto"/>
              <a:ea typeface="Roboto"/>
              <a:cs typeface="Roboto"/>
              <a:sym typeface="Roboto"/>
            </a:endParaRPr>
          </a:p>
        </p:txBody>
      </p:sp>
      <p:pic>
        <p:nvPicPr>
          <p:cNvPr id="554" name="Google Shape;554;g27885fb93e6_2_304"/>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555" name="Google Shape;555;g27885fb93e6_2_304"/>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Vannet</a:t>
            </a:r>
            <a:endParaRPr b="1">
              <a:latin typeface="Roboto"/>
              <a:ea typeface="Roboto"/>
              <a:cs typeface="Roboto"/>
              <a:sym typeface="Roboto"/>
            </a:endParaRPr>
          </a:p>
        </p:txBody>
      </p:sp>
      <p:sp>
        <p:nvSpPr>
          <p:cNvPr id="556" name="Google Shape;556;g27885fb93e6_2_304"/>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g27889775a60_0_175"/>
          <p:cNvSpPr txBox="1"/>
          <p:nvPr>
            <p:ph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9.	Difficulties of testing in an Agile environment</a:t>
            </a:r>
            <a:endParaRPr b="1" sz="2100">
              <a:latin typeface="Fira Sans Extra Condensed"/>
              <a:ea typeface="Fira Sans Extra Condensed"/>
              <a:cs typeface="Fira Sans Extra Condensed"/>
              <a:sym typeface="Fira Sans Extra Condensed"/>
            </a:endParaRPr>
          </a:p>
        </p:txBody>
      </p:sp>
      <p:sp>
        <p:nvSpPr>
          <p:cNvPr id="562" name="Google Shape;562;g27889775a60_0_175"/>
          <p:cNvSpPr txBox="1"/>
          <p:nvPr>
            <p:ph type="title"/>
          </p:nvPr>
        </p:nvSpPr>
        <p:spPr>
          <a:xfrm>
            <a:off x="652525" y="10700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i="1" lang="es" sz="1600">
                <a:solidFill>
                  <a:srgbClr val="0C2FCC"/>
                </a:solidFill>
                <a:latin typeface="Fira Sans Extra Condensed"/>
                <a:ea typeface="Fira Sans Extra Condensed"/>
                <a:cs typeface="Fira Sans Extra Condensed"/>
                <a:sym typeface="Fira Sans Extra Condensed"/>
              </a:rPr>
              <a:t>9.2	</a:t>
            </a:r>
            <a:r>
              <a:rPr i="1" lang="es" sz="1600">
                <a:solidFill>
                  <a:srgbClr val="0C2FCC"/>
                </a:solidFill>
                <a:latin typeface="Fira Sans Extra Condensed"/>
                <a:ea typeface="Fira Sans Extra Condensed"/>
                <a:cs typeface="Fira Sans Extra Condensed"/>
                <a:sym typeface="Fira Sans Extra Condensed"/>
              </a:rPr>
              <a:t>Communication Challenges</a:t>
            </a:r>
            <a:endParaRPr i="1" sz="1600">
              <a:solidFill>
                <a:srgbClr val="0C2FCC"/>
              </a:solidFill>
              <a:latin typeface="Fira Sans Extra Condensed"/>
              <a:ea typeface="Fira Sans Extra Condensed"/>
              <a:cs typeface="Fira Sans Extra Condensed"/>
              <a:sym typeface="Fira Sans Extra Condensed"/>
            </a:endParaRPr>
          </a:p>
        </p:txBody>
      </p:sp>
      <p:grpSp>
        <p:nvGrpSpPr>
          <p:cNvPr id="563" name="Google Shape;563;g27889775a60_0_175"/>
          <p:cNvGrpSpPr/>
          <p:nvPr/>
        </p:nvGrpSpPr>
        <p:grpSpPr>
          <a:xfrm>
            <a:off x="5921700" y="1758622"/>
            <a:ext cx="1618525" cy="1567053"/>
            <a:chOff x="740100" y="1606222"/>
            <a:chExt cx="1618525" cy="1567053"/>
          </a:xfrm>
        </p:grpSpPr>
        <p:sp>
          <p:nvSpPr>
            <p:cNvPr id="564" name="Google Shape;564;g27889775a60_0_175"/>
            <p:cNvSpPr/>
            <p:nvPr/>
          </p:nvSpPr>
          <p:spPr>
            <a:xfrm>
              <a:off x="740100"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g27889775a60_0_175"/>
            <p:cNvSpPr/>
            <p:nvPr/>
          </p:nvSpPr>
          <p:spPr>
            <a:xfrm>
              <a:off x="1074575"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66" name="Google Shape;566;g27889775a60_0_175"/>
            <p:cNvCxnSpPr/>
            <p:nvPr/>
          </p:nvCxnSpPr>
          <p:spPr>
            <a:xfrm>
              <a:off x="1549363" y="2890375"/>
              <a:ext cx="3000" cy="282900"/>
            </a:xfrm>
            <a:prstGeom prst="straightConnector1">
              <a:avLst/>
            </a:prstGeom>
            <a:noFill/>
            <a:ln cap="flat" cmpd="sng" w="19050">
              <a:solidFill>
                <a:srgbClr val="CCCCCC"/>
              </a:solidFill>
              <a:prstDash val="solid"/>
              <a:round/>
              <a:headEnd len="sm" w="sm" type="none"/>
              <a:tailEnd len="med" w="med" type="oval"/>
            </a:ln>
          </p:spPr>
        </p:cxnSp>
      </p:grpSp>
      <p:grpSp>
        <p:nvGrpSpPr>
          <p:cNvPr id="567" name="Google Shape;567;g27889775a60_0_175"/>
          <p:cNvGrpSpPr/>
          <p:nvPr/>
        </p:nvGrpSpPr>
        <p:grpSpPr>
          <a:xfrm>
            <a:off x="1540200" y="1758622"/>
            <a:ext cx="1618525" cy="1577853"/>
            <a:chOff x="2807025" y="1606222"/>
            <a:chExt cx="1618525" cy="1577853"/>
          </a:xfrm>
        </p:grpSpPr>
        <p:sp>
          <p:nvSpPr>
            <p:cNvPr id="568" name="Google Shape;568;g27889775a60_0_175"/>
            <p:cNvSpPr/>
            <p:nvPr/>
          </p:nvSpPr>
          <p:spPr>
            <a:xfrm>
              <a:off x="2807025"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g27889775a60_0_175"/>
            <p:cNvSpPr/>
            <p:nvPr/>
          </p:nvSpPr>
          <p:spPr>
            <a:xfrm>
              <a:off x="3141500"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70" name="Google Shape;570;g27889775a60_0_175"/>
            <p:cNvCxnSpPr/>
            <p:nvPr/>
          </p:nvCxnSpPr>
          <p:spPr>
            <a:xfrm flipH="1">
              <a:off x="3614488" y="2890375"/>
              <a:ext cx="1800" cy="293700"/>
            </a:xfrm>
            <a:prstGeom prst="straightConnector1">
              <a:avLst/>
            </a:prstGeom>
            <a:noFill/>
            <a:ln cap="flat" cmpd="sng" w="19050">
              <a:solidFill>
                <a:srgbClr val="CCCCCC"/>
              </a:solidFill>
              <a:prstDash val="solid"/>
              <a:round/>
              <a:headEnd len="sm" w="sm" type="none"/>
              <a:tailEnd len="med" w="med" type="oval"/>
            </a:ln>
          </p:spPr>
        </p:cxnSp>
      </p:grpSp>
      <p:grpSp>
        <p:nvGrpSpPr>
          <p:cNvPr id="571" name="Google Shape;571;g27889775a60_0_175"/>
          <p:cNvGrpSpPr/>
          <p:nvPr/>
        </p:nvGrpSpPr>
        <p:grpSpPr>
          <a:xfrm>
            <a:off x="3788100" y="1758622"/>
            <a:ext cx="1618525" cy="1572453"/>
            <a:chOff x="4873950" y="1606222"/>
            <a:chExt cx="1618525" cy="1572453"/>
          </a:xfrm>
        </p:grpSpPr>
        <p:sp>
          <p:nvSpPr>
            <p:cNvPr id="572" name="Google Shape;572;g27889775a60_0_175"/>
            <p:cNvSpPr/>
            <p:nvPr/>
          </p:nvSpPr>
          <p:spPr>
            <a:xfrm>
              <a:off x="4873950"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g27889775a60_0_175"/>
            <p:cNvSpPr/>
            <p:nvPr/>
          </p:nvSpPr>
          <p:spPr>
            <a:xfrm>
              <a:off x="5208425"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74" name="Google Shape;574;g27889775a60_0_175"/>
            <p:cNvCxnSpPr/>
            <p:nvPr/>
          </p:nvCxnSpPr>
          <p:spPr>
            <a:xfrm>
              <a:off x="5683213" y="2890375"/>
              <a:ext cx="3000" cy="288300"/>
            </a:xfrm>
            <a:prstGeom prst="straightConnector1">
              <a:avLst/>
            </a:prstGeom>
            <a:noFill/>
            <a:ln cap="flat" cmpd="sng" w="19050">
              <a:solidFill>
                <a:srgbClr val="CCCCCC"/>
              </a:solidFill>
              <a:prstDash val="solid"/>
              <a:round/>
              <a:headEnd len="sm" w="sm" type="none"/>
              <a:tailEnd len="med" w="med" type="oval"/>
            </a:ln>
          </p:spPr>
        </p:cxnSp>
      </p:grpSp>
      <p:grpSp>
        <p:nvGrpSpPr>
          <p:cNvPr id="575" name="Google Shape;575;g27889775a60_0_175"/>
          <p:cNvGrpSpPr/>
          <p:nvPr/>
        </p:nvGrpSpPr>
        <p:grpSpPr>
          <a:xfrm>
            <a:off x="2144157" y="2360012"/>
            <a:ext cx="410629" cy="410629"/>
            <a:chOff x="6727925" y="2296550"/>
            <a:chExt cx="136200" cy="136200"/>
          </a:xfrm>
        </p:grpSpPr>
        <p:sp>
          <p:nvSpPr>
            <p:cNvPr id="576" name="Google Shape;576;g27889775a60_0_175"/>
            <p:cNvSpPr/>
            <p:nvPr/>
          </p:nvSpPr>
          <p:spPr>
            <a:xfrm>
              <a:off x="6768075" y="2328925"/>
              <a:ext cx="5350" cy="5350"/>
            </a:xfrm>
            <a:custGeom>
              <a:rect b="b" l="l" r="r" t="t"/>
              <a:pathLst>
                <a:path extrusionOk="0" h="214" w="214">
                  <a:moveTo>
                    <a:pt x="109" y="1"/>
                  </a:moveTo>
                  <a:cubicBezTo>
                    <a:pt x="82" y="1"/>
                    <a:pt x="55" y="11"/>
                    <a:pt x="34" y="31"/>
                  </a:cubicBezTo>
                  <a:cubicBezTo>
                    <a:pt x="14" y="51"/>
                    <a:pt x="1" y="78"/>
                    <a:pt x="1" y="105"/>
                  </a:cubicBezTo>
                  <a:cubicBezTo>
                    <a:pt x="1" y="132"/>
                    <a:pt x="14" y="163"/>
                    <a:pt x="34" y="180"/>
                  </a:cubicBezTo>
                  <a:cubicBezTo>
                    <a:pt x="55" y="200"/>
                    <a:pt x="82" y="214"/>
                    <a:pt x="109" y="214"/>
                  </a:cubicBezTo>
                  <a:cubicBezTo>
                    <a:pt x="136" y="214"/>
                    <a:pt x="163" y="200"/>
                    <a:pt x="183" y="180"/>
                  </a:cubicBezTo>
                  <a:cubicBezTo>
                    <a:pt x="203" y="163"/>
                    <a:pt x="214" y="132"/>
                    <a:pt x="214" y="105"/>
                  </a:cubicBezTo>
                  <a:cubicBezTo>
                    <a:pt x="214" y="78"/>
                    <a:pt x="203" y="51"/>
                    <a:pt x="183" y="31"/>
                  </a:cubicBezTo>
                  <a:cubicBezTo>
                    <a:pt x="163" y="11"/>
                    <a:pt x="136"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g27889775a60_0_175"/>
            <p:cNvSpPr/>
            <p:nvPr/>
          </p:nvSpPr>
          <p:spPr>
            <a:xfrm>
              <a:off x="6727925" y="2296550"/>
              <a:ext cx="136200" cy="136200"/>
            </a:xfrm>
            <a:custGeom>
              <a:rect b="b" l="l" r="r" t="t"/>
              <a:pathLst>
                <a:path extrusionOk="0" h="5448" w="5448">
                  <a:moveTo>
                    <a:pt x="3006" y="1"/>
                  </a:moveTo>
                  <a:cubicBezTo>
                    <a:pt x="2979" y="1"/>
                    <a:pt x="2952" y="11"/>
                    <a:pt x="2932" y="31"/>
                  </a:cubicBezTo>
                  <a:lnTo>
                    <a:pt x="1918" y="1045"/>
                  </a:lnTo>
                  <a:cubicBezTo>
                    <a:pt x="1877" y="1089"/>
                    <a:pt x="1877" y="1157"/>
                    <a:pt x="1918" y="1198"/>
                  </a:cubicBezTo>
                  <a:cubicBezTo>
                    <a:pt x="1938" y="1218"/>
                    <a:pt x="1965" y="1228"/>
                    <a:pt x="1992" y="1228"/>
                  </a:cubicBezTo>
                  <a:cubicBezTo>
                    <a:pt x="2020" y="1228"/>
                    <a:pt x="2048" y="1218"/>
                    <a:pt x="2070" y="1198"/>
                  </a:cubicBezTo>
                  <a:lnTo>
                    <a:pt x="3050" y="214"/>
                  </a:lnTo>
                  <a:lnTo>
                    <a:pt x="4899" y="214"/>
                  </a:lnTo>
                  <a:cubicBezTo>
                    <a:pt x="5085" y="214"/>
                    <a:pt x="5234" y="362"/>
                    <a:pt x="5234" y="548"/>
                  </a:cubicBezTo>
                  <a:lnTo>
                    <a:pt x="5234" y="2398"/>
                  </a:lnTo>
                  <a:lnTo>
                    <a:pt x="2492" y="5136"/>
                  </a:lnTo>
                  <a:cubicBezTo>
                    <a:pt x="2428" y="5202"/>
                    <a:pt x="2343" y="5235"/>
                    <a:pt x="2257" y="5235"/>
                  </a:cubicBezTo>
                  <a:cubicBezTo>
                    <a:pt x="2172" y="5235"/>
                    <a:pt x="2087" y="5202"/>
                    <a:pt x="2022" y="5136"/>
                  </a:cubicBezTo>
                  <a:lnTo>
                    <a:pt x="312" y="3425"/>
                  </a:lnTo>
                  <a:cubicBezTo>
                    <a:pt x="247" y="3365"/>
                    <a:pt x="214" y="3280"/>
                    <a:pt x="214" y="3192"/>
                  </a:cubicBezTo>
                  <a:cubicBezTo>
                    <a:pt x="214" y="3101"/>
                    <a:pt x="247" y="3016"/>
                    <a:pt x="312" y="2956"/>
                  </a:cubicBezTo>
                  <a:lnTo>
                    <a:pt x="1468" y="1799"/>
                  </a:lnTo>
                  <a:cubicBezTo>
                    <a:pt x="1508" y="1755"/>
                    <a:pt x="1508" y="1688"/>
                    <a:pt x="1468" y="1647"/>
                  </a:cubicBezTo>
                  <a:cubicBezTo>
                    <a:pt x="1446" y="1627"/>
                    <a:pt x="1418" y="1617"/>
                    <a:pt x="1391" y="1617"/>
                  </a:cubicBezTo>
                  <a:cubicBezTo>
                    <a:pt x="1363" y="1617"/>
                    <a:pt x="1336" y="1627"/>
                    <a:pt x="1316" y="1647"/>
                  </a:cubicBezTo>
                  <a:lnTo>
                    <a:pt x="160" y="2803"/>
                  </a:lnTo>
                  <a:cubicBezTo>
                    <a:pt x="58" y="2908"/>
                    <a:pt x="1" y="3043"/>
                    <a:pt x="1" y="3192"/>
                  </a:cubicBezTo>
                  <a:cubicBezTo>
                    <a:pt x="1" y="3338"/>
                    <a:pt x="58" y="3473"/>
                    <a:pt x="160" y="3578"/>
                  </a:cubicBezTo>
                  <a:lnTo>
                    <a:pt x="1870" y="5288"/>
                  </a:lnTo>
                  <a:cubicBezTo>
                    <a:pt x="1978" y="5393"/>
                    <a:pt x="2117" y="5447"/>
                    <a:pt x="2256" y="5447"/>
                  </a:cubicBezTo>
                  <a:cubicBezTo>
                    <a:pt x="2398" y="5447"/>
                    <a:pt x="2536" y="5393"/>
                    <a:pt x="2644" y="5288"/>
                  </a:cubicBezTo>
                  <a:lnTo>
                    <a:pt x="5417" y="2516"/>
                  </a:lnTo>
                  <a:cubicBezTo>
                    <a:pt x="5434" y="2496"/>
                    <a:pt x="5447" y="2469"/>
                    <a:pt x="5447" y="2442"/>
                  </a:cubicBezTo>
                  <a:lnTo>
                    <a:pt x="5447" y="548"/>
                  </a:lnTo>
                  <a:cubicBezTo>
                    <a:pt x="5447" y="248"/>
                    <a:pt x="5204" y="1"/>
                    <a:pt x="48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g27889775a60_0_175"/>
            <p:cNvSpPr/>
            <p:nvPr/>
          </p:nvSpPr>
          <p:spPr>
            <a:xfrm>
              <a:off x="6825300" y="2311000"/>
              <a:ext cx="24525" cy="24450"/>
            </a:xfrm>
            <a:custGeom>
              <a:rect b="b" l="l" r="r" t="t"/>
              <a:pathLst>
                <a:path extrusionOk="0" h="978" w="981">
                  <a:moveTo>
                    <a:pt x="491" y="210"/>
                  </a:moveTo>
                  <a:cubicBezTo>
                    <a:pt x="643" y="210"/>
                    <a:pt x="768" y="336"/>
                    <a:pt x="768" y="488"/>
                  </a:cubicBezTo>
                  <a:cubicBezTo>
                    <a:pt x="768" y="640"/>
                    <a:pt x="643" y="765"/>
                    <a:pt x="491" y="765"/>
                  </a:cubicBezTo>
                  <a:cubicBezTo>
                    <a:pt x="338" y="765"/>
                    <a:pt x="213" y="640"/>
                    <a:pt x="213" y="488"/>
                  </a:cubicBezTo>
                  <a:cubicBezTo>
                    <a:pt x="213" y="336"/>
                    <a:pt x="338" y="210"/>
                    <a:pt x="491" y="210"/>
                  </a:cubicBezTo>
                  <a:close/>
                  <a:moveTo>
                    <a:pt x="491" y="1"/>
                  </a:moveTo>
                  <a:cubicBezTo>
                    <a:pt x="220" y="1"/>
                    <a:pt x="0" y="217"/>
                    <a:pt x="0" y="488"/>
                  </a:cubicBezTo>
                  <a:cubicBezTo>
                    <a:pt x="0" y="758"/>
                    <a:pt x="220" y="978"/>
                    <a:pt x="491" y="978"/>
                  </a:cubicBezTo>
                  <a:cubicBezTo>
                    <a:pt x="761" y="978"/>
                    <a:pt x="981" y="758"/>
                    <a:pt x="981" y="488"/>
                  </a:cubicBezTo>
                  <a:cubicBezTo>
                    <a:pt x="981" y="217"/>
                    <a:pt x="761" y="1"/>
                    <a:pt x="4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g27889775a60_0_175"/>
            <p:cNvSpPr/>
            <p:nvPr/>
          </p:nvSpPr>
          <p:spPr>
            <a:xfrm>
              <a:off x="6749150" y="2321150"/>
              <a:ext cx="90450" cy="90375"/>
            </a:xfrm>
            <a:custGeom>
              <a:rect b="b" l="l" r="r" t="t"/>
              <a:pathLst>
                <a:path extrusionOk="0" h="3615" w="3618">
                  <a:moveTo>
                    <a:pt x="2201" y="210"/>
                  </a:moveTo>
                  <a:cubicBezTo>
                    <a:pt x="2272" y="210"/>
                    <a:pt x="2336" y="241"/>
                    <a:pt x="2387" y="288"/>
                  </a:cubicBezTo>
                  <a:lnTo>
                    <a:pt x="3327" y="1228"/>
                  </a:lnTo>
                  <a:cubicBezTo>
                    <a:pt x="3374" y="1278"/>
                    <a:pt x="3405" y="1343"/>
                    <a:pt x="3405" y="1414"/>
                  </a:cubicBezTo>
                  <a:cubicBezTo>
                    <a:pt x="3405" y="1485"/>
                    <a:pt x="3378" y="1549"/>
                    <a:pt x="3327" y="1600"/>
                  </a:cubicBezTo>
                  <a:lnTo>
                    <a:pt x="3198" y="1728"/>
                  </a:lnTo>
                  <a:lnTo>
                    <a:pt x="2681" y="1211"/>
                  </a:lnTo>
                  <a:cubicBezTo>
                    <a:pt x="2661" y="1189"/>
                    <a:pt x="2634" y="1178"/>
                    <a:pt x="2607" y="1178"/>
                  </a:cubicBezTo>
                  <a:cubicBezTo>
                    <a:pt x="2580" y="1178"/>
                    <a:pt x="2553" y="1189"/>
                    <a:pt x="2532" y="1211"/>
                  </a:cubicBezTo>
                  <a:cubicBezTo>
                    <a:pt x="2489" y="1251"/>
                    <a:pt x="2489" y="1319"/>
                    <a:pt x="2532" y="1360"/>
                  </a:cubicBezTo>
                  <a:lnTo>
                    <a:pt x="3050" y="1877"/>
                  </a:lnTo>
                  <a:lnTo>
                    <a:pt x="1599" y="3327"/>
                  </a:lnTo>
                  <a:cubicBezTo>
                    <a:pt x="1549" y="3378"/>
                    <a:pt x="1482" y="3403"/>
                    <a:pt x="1415" y="3403"/>
                  </a:cubicBezTo>
                  <a:cubicBezTo>
                    <a:pt x="1347" y="3403"/>
                    <a:pt x="1280" y="3378"/>
                    <a:pt x="1227" y="3327"/>
                  </a:cubicBezTo>
                  <a:lnTo>
                    <a:pt x="288" y="2387"/>
                  </a:lnTo>
                  <a:cubicBezTo>
                    <a:pt x="240" y="2337"/>
                    <a:pt x="213" y="2272"/>
                    <a:pt x="213" y="2201"/>
                  </a:cubicBezTo>
                  <a:cubicBezTo>
                    <a:pt x="213" y="2130"/>
                    <a:pt x="240" y="2066"/>
                    <a:pt x="288" y="2016"/>
                  </a:cubicBezTo>
                  <a:lnTo>
                    <a:pt x="2015" y="288"/>
                  </a:lnTo>
                  <a:cubicBezTo>
                    <a:pt x="2066" y="241"/>
                    <a:pt x="2130" y="210"/>
                    <a:pt x="2201" y="210"/>
                  </a:cubicBezTo>
                  <a:close/>
                  <a:moveTo>
                    <a:pt x="2201" y="1"/>
                  </a:moveTo>
                  <a:cubicBezTo>
                    <a:pt x="2076" y="1"/>
                    <a:pt x="1954" y="48"/>
                    <a:pt x="1866" y="139"/>
                  </a:cubicBezTo>
                  <a:lnTo>
                    <a:pt x="139" y="1867"/>
                  </a:lnTo>
                  <a:cubicBezTo>
                    <a:pt x="48" y="1955"/>
                    <a:pt x="0" y="2073"/>
                    <a:pt x="0" y="2201"/>
                  </a:cubicBezTo>
                  <a:cubicBezTo>
                    <a:pt x="0" y="2327"/>
                    <a:pt x="48" y="2448"/>
                    <a:pt x="139" y="2536"/>
                  </a:cubicBezTo>
                  <a:lnTo>
                    <a:pt x="1079" y="3476"/>
                  </a:lnTo>
                  <a:cubicBezTo>
                    <a:pt x="1170" y="3571"/>
                    <a:pt x="1292" y="3615"/>
                    <a:pt x="1413" y="3615"/>
                  </a:cubicBezTo>
                  <a:cubicBezTo>
                    <a:pt x="1535" y="3615"/>
                    <a:pt x="1657" y="3571"/>
                    <a:pt x="1751" y="3476"/>
                  </a:cubicBezTo>
                  <a:lnTo>
                    <a:pt x="3476" y="1752"/>
                  </a:lnTo>
                  <a:cubicBezTo>
                    <a:pt x="3567" y="1661"/>
                    <a:pt x="3618" y="1542"/>
                    <a:pt x="3618" y="1414"/>
                  </a:cubicBezTo>
                  <a:cubicBezTo>
                    <a:pt x="3618" y="1289"/>
                    <a:pt x="3567" y="1167"/>
                    <a:pt x="3476" y="1079"/>
                  </a:cubicBezTo>
                  <a:lnTo>
                    <a:pt x="2536" y="139"/>
                  </a:lnTo>
                  <a:cubicBezTo>
                    <a:pt x="2448" y="48"/>
                    <a:pt x="2330" y="1"/>
                    <a:pt x="22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g27889775a60_0_175"/>
            <p:cNvSpPr/>
            <p:nvPr/>
          </p:nvSpPr>
          <p:spPr>
            <a:xfrm>
              <a:off x="6803750" y="2342700"/>
              <a:ext cx="5350" cy="5350"/>
            </a:xfrm>
            <a:custGeom>
              <a:rect b="b" l="l" r="r" t="t"/>
              <a:pathLst>
                <a:path extrusionOk="0" h="214" w="214">
                  <a:moveTo>
                    <a:pt x="105" y="1"/>
                  </a:moveTo>
                  <a:cubicBezTo>
                    <a:pt x="78" y="1"/>
                    <a:pt x="51" y="11"/>
                    <a:pt x="31" y="31"/>
                  </a:cubicBezTo>
                  <a:cubicBezTo>
                    <a:pt x="10" y="51"/>
                    <a:pt x="0" y="78"/>
                    <a:pt x="0" y="109"/>
                  </a:cubicBezTo>
                  <a:cubicBezTo>
                    <a:pt x="0" y="136"/>
                    <a:pt x="10" y="163"/>
                    <a:pt x="31" y="183"/>
                  </a:cubicBezTo>
                  <a:cubicBezTo>
                    <a:pt x="51" y="204"/>
                    <a:pt x="78" y="214"/>
                    <a:pt x="105" y="214"/>
                  </a:cubicBezTo>
                  <a:cubicBezTo>
                    <a:pt x="135" y="214"/>
                    <a:pt x="163" y="204"/>
                    <a:pt x="183" y="183"/>
                  </a:cubicBezTo>
                  <a:cubicBezTo>
                    <a:pt x="203" y="163"/>
                    <a:pt x="213" y="136"/>
                    <a:pt x="213" y="109"/>
                  </a:cubicBezTo>
                  <a:cubicBezTo>
                    <a:pt x="213" y="78"/>
                    <a:pt x="203" y="51"/>
                    <a:pt x="183" y="31"/>
                  </a:cubicBezTo>
                  <a:cubicBezTo>
                    <a:pt x="163" y="11"/>
                    <a:pt x="135" y="1"/>
                    <a:pt x="1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1" name="Google Shape;581;g27889775a60_0_175"/>
          <p:cNvGrpSpPr/>
          <p:nvPr/>
        </p:nvGrpSpPr>
        <p:grpSpPr>
          <a:xfrm>
            <a:off x="4392055" y="2362155"/>
            <a:ext cx="410628" cy="406309"/>
            <a:chOff x="6546625" y="1900200"/>
            <a:chExt cx="125975" cy="124650"/>
          </a:xfrm>
        </p:grpSpPr>
        <p:sp>
          <p:nvSpPr>
            <p:cNvPr id="582" name="Google Shape;582;g27889775a60_0_175"/>
            <p:cNvSpPr/>
            <p:nvPr/>
          </p:nvSpPr>
          <p:spPr>
            <a:xfrm>
              <a:off x="6546625" y="1900200"/>
              <a:ext cx="125975" cy="124650"/>
            </a:xfrm>
            <a:custGeom>
              <a:rect b="b" l="l" r="r" t="t"/>
              <a:pathLst>
                <a:path extrusionOk="0" h="4986" w="5039">
                  <a:moveTo>
                    <a:pt x="1634" y="1185"/>
                  </a:moveTo>
                  <a:lnTo>
                    <a:pt x="751" y="2068"/>
                  </a:lnTo>
                  <a:lnTo>
                    <a:pt x="572" y="2247"/>
                  </a:lnTo>
                  <a:lnTo>
                    <a:pt x="244" y="1919"/>
                  </a:lnTo>
                  <a:lnTo>
                    <a:pt x="981" y="1185"/>
                  </a:lnTo>
                  <a:close/>
                  <a:moveTo>
                    <a:pt x="826" y="3092"/>
                  </a:moveTo>
                  <a:lnTo>
                    <a:pt x="1904" y="4171"/>
                  </a:lnTo>
                  <a:lnTo>
                    <a:pt x="1549" y="4370"/>
                  </a:lnTo>
                  <a:lnTo>
                    <a:pt x="1417" y="4242"/>
                  </a:lnTo>
                  <a:cubicBezTo>
                    <a:pt x="1417" y="4238"/>
                    <a:pt x="1414" y="4235"/>
                    <a:pt x="1411" y="4235"/>
                  </a:cubicBezTo>
                  <a:cubicBezTo>
                    <a:pt x="1407" y="4231"/>
                    <a:pt x="1404" y="4228"/>
                    <a:pt x="1404" y="4228"/>
                  </a:cubicBezTo>
                  <a:lnTo>
                    <a:pt x="772" y="3593"/>
                  </a:lnTo>
                  <a:cubicBezTo>
                    <a:pt x="768" y="3589"/>
                    <a:pt x="765" y="3589"/>
                    <a:pt x="761" y="3586"/>
                  </a:cubicBezTo>
                  <a:cubicBezTo>
                    <a:pt x="761" y="3582"/>
                    <a:pt x="758" y="3579"/>
                    <a:pt x="755" y="3579"/>
                  </a:cubicBezTo>
                  <a:lnTo>
                    <a:pt x="626" y="3447"/>
                  </a:lnTo>
                  <a:lnTo>
                    <a:pt x="826" y="3092"/>
                  </a:lnTo>
                  <a:close/>
                  <a:moveTo>
                    <a:pt x="4124" y="192"/>
                  </a:moveTo>
                  <a:cubicBezTo>
                    <a:pt x="4328" y="192"/>
                    <a:pt x="4535" y="213"/>
                    <a:pt x="4741" y="256"/>
                  </a:cubicBezTo>
                  <a:cubicBezTo>
                    <a:pt x="4947" y="1243"/>
                    <a:pt x="4649" y="2250"/>
                    <a:pt x="3933" y="2967"/>
                  </a:cubicBezTo>
                  <a:lnTo>
                    <a:pt x="2543" y="4357"/>
                  </a:lnTo>
                  <a:lnTo>
                    <a:pt x="2455" y="4444"/>
                  </a:lnTo>
                  <a:lnTo>
                    <a:pt x="2134" y="4123"/>
                  </a:lnTo>
                  <a:lnTo>
                    <a:pt x="873" y="2862"/>
                  </a:lnTo>
                  <a:lnTo>
                    <a:pt x="552" y="2541"/>
                  </a:lnTo>
                  <a:lnTo>
                    <a:pt x="819" y="2274"/>
                  </a:lnTo>
                  <a:lnTo>
                    <a:pt x="2121" y="3576"/>
                  </a:lnTo>
                  <a:cubicBezTo>
                    <a:pt x="2137" y="3593"/>
                    <a:pt x="2165" y="3603"/>
                    <a:pt x="2188" y="3603"/>
                  </a:cubicBezTo>
                  <a:cubicBezTo>
                    <a:pt x="2215" y="3603"/>
                    <a:pt x="2239" y="3593"/>
                    <a:pt x="2259" y="3576"/>
                  </a:cubicBezTo>
                  <a:cubicBezTo>
                    <a:pt x="2296" y="3535"/>
                    <a:pt x="2296" y="3474"/>
                    <a:pt x="2259" y="3437"/>
                  </a:cubicBezTo>
                  <a:lnTo>
                    <a:pt x="958" y="2135"/>
                  </a:lnTo>
                  <a:lnTo>
                    <a:pt x="2033" y="1064"/>
                  </a:lnTo>
                  <a:cubicBezTo>
                    <a:pt x="2597" y="496"/>
                    <a:pt x="3346" y="192"/>
                    <a:pt x="4124" y="192"/>
                  </a:cubicBezTo>
                  <a:close/>
                  <a:moveTo>
                    <a:pt x="3811" y="3366"/>
                  </a:moveTo>
                  <a:lnTo>
                    <a:pt x="3811" y="4015"/>
                  </a:lnTo>
                  <a:lnTo>
                    <a:pt x="3077" y="4749"/>
                  </a:lnTo>
                  <a:lnTo>
                    <a:pt x="2753" y="4424"/>
                  </a:lnTo>
                  <a:lnTo>
                    <a:pt x="3811" y="3366"/>
                  </a:lnTo>
                  <a:close/>
                  <a:moveTo>
                    <a:pt x="697" y="3795"/>
                  </a:moveTo>
                  <a:lnTo>
                    <a:pt x="1201" y="4302"/>
                  </a:lnTo>
                  <a:cubicBezTo>
                    <a:pt x="998" y="4482"/>
                    <a:pt x="751" y="4617"/>
                    <a:pt x="488" y="4688"/>
                  </a:cubicBezTo>
                  <a:lnTo>
                    <a:pt x="244" y="4752"/>
                  </a:lnTo>
                  <a:lnTo>
                    <a:pt x="308" y="4509"/>
                  </a:lnTo>
                  <a:cubicBezTo>
                    <a:pt x="379" y="4245"/>
                    <a:pt x="515" y="3998"/>
                    <a:pt x="697" y="3795"/>
                  </a:cubicBezTo>
                  <a:close/>
                  <a:moveTo>
                    <a:pt x="4125" y="0"/>
                  </a:moveTo>
                  <a:cubicBezTo>
                    <a:pt x="3833" y="0"/>
                    <a:pt x="3541" y="40"/>
                    <a:pt x="3260" y="120"/>
                  </a:cubicBezTo>
                  <a:cubicBezTo>
                    <a:pt x="2743" y="269"/>
                    <a:pt x="2273" y="546"/>
                    <a:pt x="1894" y="925"/>
                  </a:cubicBezTo>
                  <a:lnTo>
                    <a:pt x="1830" y="989"/>
                  </a:lnTo>
                  <a:lnTo>
                    <a:pt x="941" y="989"/>
                  </a:lnTo>
                  <a:cubicBezTo>
                    <a:pt x="914" y="989"/>
                    <a:pt x="890" y="999"/>
                    <a:pt x="870" y="1020"/>
                  </a:cubicBezTo>
                  <a:lnTo>
                    <a:pt x="38" y="1851"/>
                  </a:lnTo>
                  <a:cubicBezTo>
                    <a:pt x="1" y="1889"/>
                    <a:pt x="1" y="1949"/>
                    <a:pt x="38" y="1990"/>
                  </a:cubicBezTo>
                  <a:lnTo>
                    <a:pt x="434" y="2386"/>
                  </a:lnTo>
                  <a:lnTo>
                    <a:pt x="346" y="2473"/>
                  </a:lnTo>
                  <a:cubicBezTo>
                    <a:pt x="308" y="2511"/>
                    <a:pt x="308" y="2572"/>
                    <a:pt x="346" y="2612"/>
                  </a:cubicBezTo>
                  <a:lnTo>
                    <a:pt x="684" y="2947"/>
                  </a:lnTo>
                  <a:lnTo>
                    <a:pt x="420" y="3417"/>
                  </a:lnTo>
                  <a:cubicBezTo>
                    <a:pt x="396" y="3454"/>
                    <a:pt x="403" y="3505"/>
                    <a:pt x="434" y="3535"/>
                  </a:cubicBezTo>
                  <a:lnTo>
                    <a:pt x="559" y="3657"/>
                  </a:lnTo>
                  <a:cubicBezTo>
                    <a:pt x="352" y="3887"/>
                    <a:pt x="200" y="4161"/>
                    <a:pt x="122" y="4458"/>
                  </a:cubicBezTo>
                  <a:lnTo>
                    <a:pt x="14" y="4864"/>
                  </a:lnTo>
                  <a:cubicBezTo>
                    <a:pt x="4" y="4898"/>
                    <a:pt x="14" y="4935"/>
                    <a:pt x="38" y="4958"/>
                  </a:cubicBezTo>
                  <a:cubicBezTo>
                    <a:pt x="58" y="4975"/>
                    <a:pt x="82" y="4985"/>
                    <a:pt x="109" y="4985"/>
                  </a:cubicBezTo>
                  <a:cubicBezTo>
                    <a:pt x="116" y="4985"/>
                    <a:pt x="126" y="4985"/>
                    <a:pt x="133" y="4982"/>
                  </a:cubicBezTo>
                  <a:lnTo>
                    <a:pt x="538" y="4874"/>
                  </a:lnTo>
                  <a:cubicBezTo>
                    <a:pt x="836" y="4796"/>
                    <a:pt x="1110" y="4644"/>
                    <a:pt x="1340" y="4438"/>
                  </a:cubicBezTo>
                  <a:lnTo>
                    <a:pt x="1461" y="4563"/>
                  </a:lnTo>
                  <a:cubicBezTo>
                    <a:pt x="1482" y="4580"/>
                    <a:pt x="1505" y="4590"/>
                    <a:pt x="1532" y="4590"/>
                  </a:cubicBezTo>
                  <a:cubicBezTo>
                    <a:pt x="1549" y="4590"/>
                    <a:pt x="1563" y="4586"/>
                    <a:pt x="1580" y="4576"/>
                  </a:cubicBezTo>
                  <a:lnTo>
                    <a:pt x="2050" y="4313"/>
                  </a:lnTo>
                  <a:lnTo>
                    <a:pt x="2388" y="4651"/>
                  </a:lnTo>
                  <a:cubicBezTo>
                    <a:pt x="2405" y="4671"/>
                    <a:pt x="2432" y="4681"/>
                    <a:pt x="2455" y="4681"/>
                  </a:cubicBezTo>
                  <a:cubicBezTo>
                    <a:pt x="2482" y="4681"/>
                    <a:pt x="2506" y="4671"/>
                    <a:pt x="2526" y="4651"/>
                  </a:cubicBezTo>
                  <a:lnTo>
                    <a:pt x="2614" y="4563"/>
                  </a:lnTo>
                  <a:lnTo>
                    <a:pt x="3006" y="4958"/>
                  </a:lnTo>
                  <a:cubicBezTo>
                    <a:pt x="3027" y="4975"/>
                    <a:pt x="3050" y="4985"/>
                    <a:pt x="3077" y="4985"/>
                  </a:cubicBezTo>
                  <a:cubicBezTo>
                    <a:pt x="3101" y="4985"/>
                    <a:pt x="3128" y="4975"/>
                    <a:pt x="3145" y="4958"/>
                  </a:cubicBezTo>
                  <a:lnTo>
                    <a:pt x="3977" y="4123"/>
                  </a:lnTo>
                  <a:cubicBezTo>
                    <a:pt x="3994" y="4106"/>
                    <a:pt x="4007" y="4083"/>
                    <a:pt x="4007" y="4056"/>
                  </a:cubicBezTo>
                  <a:lnTo>
                    <a:pt x="4007" y="3170"/>
                  </a:lnTo>
                  <a:lnTo>
                    <a:pt x="4071" y="3102"/>
                  </a:lnTo>
                  <a:cubicBezTo>
                    <a:pt x="4450" y="2724"/>
                    <a:pt x="4731" y="2254"/>
                    <a:pt x="4876" y="1736"/>
                  </a:cubicBezTo>
                  <a:cubicBezTo>
                    <a:pt x="5021" y="1226"/>
                    <a:pt x="5038" y="685"/>
                    <a:pt x="4920" y="168"/>
                  </a:cubicBezTo>
                  <a:cubicBezTo>
                    <a:pt x="4916" y="144"/>
                    <a:pt x="4906" y="124"/>
                    <a:pt x="4893" y="107"/>
                  </a:cubicBezTo>
                  <a:lnTo>
                    <a:pt x="4889" y="107"/>
                  </a:lnTo>
                  <a:cubicBezTo>
                    <a:pt x="4873" y="90"/>
                    <a:pt x="4852" y="80"/>
                    <a:pt x="4832" y="80"/>
                  </a:cubicBezTo>
                  <a:cubicBezTo>
                    <a:pt x="4600" y="27"/>
                    <a:pt x="4362" y="0"/>
                    <a:pt x="412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g27889775a60_0_175"/>
            <p:cNvSpPr/>
            <p:nvPr/>
          </p:nvSpPr>
          <p:spPr>
            <a:xfrm>
              <a:off x="6635125" y="1949675"/>
              <a:ext cx="4925" cy="5100"/>
            </a:xfrm>
            <a:custGeom>
              <a:rect b="b" l="l" r="r" t="t"/>
              <a:pathLst>
                <a:path extrusionOk="0" h="204" w="197">
                  <a:moveTo>
                    <a:pt x="102" y="1"/>
                  </a:moveTo>
                  <a:cubicBezTo>
                    <a:pt x="48" y="1"/>
                    <a:pt x="4" y="45"/>
                    <a:pt x="4" y="99"/>
                  </a:cubicBezTo>
                  <a:lnTo>
                    <a:pt x="4" y="106"/>
                  </a:lnTo>
                  <a:cubicBezTo>
                    <a:pt x="1" y="156"/>
                    <a:pt x="44" y="200"/>
                    <a:pt x="99" y="204"/>
                  </a:cubicBezTo>
                  <a:lnTo>
                    <a:pt x="102" y="204"/>
                  </a:lnTo>
                  <a:cubicBezTo>
                    <a:pt x="153" y="204"/>
                    <a:pt x="197" y="160"/>
                    <a:pt x="197" y="106"/>
                  </a:cubicBezTo>
                  <a:lnTo>
                    <a:pt x="197" y="99"/>
                  </a:lnTo>
                  <a:cubicBezTo>
                    <a:pt x="197" y="45"/>
                    <a:pt x="153" y="1"/>
                    <a:pt x="1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g27889775a60_0_175"/>
            <p:cNvSpPr/>
            <p:nvPr/>
          </p:nvSpPr>
          <p:spPr>
            <a:xfrm>
              <a:off x="6599125" y="1931675"/>
              <a:ext cx="38825" cy="40950"/>
            </a:xfrm>
            <a:custGeom>
              <a:rect b="b" l="l" r="r" t="t"/>
              <a:pathLst>
                <a:path extrusionOk="0" h="1638" w="1553">
                  <a:moveTo>
                    <a:pt x="818" y="1"/>
                  </a:moveTo>
                  <a:cubicBezTo>
                    <a:pt x="369" y="1"/>
                    <a:pt x="0" y="366"/>
                    <a:pt x="0" y="819"/>
                  </a:cubicBezTo>
                  <a:cubicBezTo>
                    <a:pt x="0" y="1269"/>
                    <a:pt x="369" y="1637"/>
                    <a:pt x="818" y="1637"/>
                  </a:cubicBezTo>
                  <a:cubicBezTo>
                    <a:pt x="1109" y="1637"/>
                    <a:pt x="1380" y="1482"/>
                    <a:pt x="1525" y="1228"/>
                  </a:cubicBezTo>
                  <a:cubicBezTo>
                    <a:pt x="1552" y="1184"/>
                    <a:pt x="1539" y="1123"/>
                    <a:pt x="1491" y="1096"/>
                  </a:cubicBezTo>
                  <a:cubicBezTo>
                    <a:pt x="1476" y="1087"/>
                    <a:pt x="1459" y="1083"/>
                    <a:pt x="1443" y="1083"/>
                  </a:cubicBezTo>
                  <a:cubicBezTo>
                    <a:pt x="1410" y="1083"/>
                    <a:pt x="1378" y="1101"/>
                    <a:pt x="1359" y="1133"/>
                  </a:cubicBezTo>
                  <a:cubicBezTo>
                    <a:pt x="1248" y="1323"/>
                    <a:pt x="1042" y="1441"/>
                    <a:pt x="818" y="1441"/>
                  </a:cubicBezTo>
                  <a:cubicBezTo>
                    <a:pt x="477" y="1441"/>
                    <a:pt x="196" y="1160"/>
                    <a:pt x="196" y="819"/>
                  </a:cubicBezTo>
                  <a:cubicBezTo>
                    <a:pt x="196" y="474"/>
                    <a:pt x="477" y="193"/>
                    <a:pt x="818" y="193"/>
                  </a:cubicBezTo>
                  <a:cubicBezTo>
                    <a:pt x="1004" y="193"/>
                    <a:pt x="1180" y="275"/>
                    <a:pt x="1299" y="417"/>
                  </a:cubicBezTo>
                  <a:cubicBezTo>
                    <a:pt x="1317" y="441"/>
                    <a:pt x="1344" y="453"/>
                    <a:pt x="1372" y="453"/>
                  </a:cubicBezTo>
                  <a:cubicBezTo>
                    <a:pt x="1394" y="453"/>
                    <a:pt x="1416" y="445"/>
                    <a:pt x="1434" y="430"/>
                  </a:cubicBezTo>
                  <a:cubicBezTo>
                    <a:pt x="1478" y="396"/>
                    <a:pt x="1481" y="332"/>
                    <a:pt x="1447" y="292"/>
                  </a:cubicBezTo>
                  <a:cubicBezTo>
                    <a:pt x="1292" y="106"/>
                    <a:pt x="1062" y="1"/>
                    <a:pt x="8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g27889775a60_0_175"/>
            <p:cNvSpPr/>
            <p:nvPr/>
          </p:nvSpPr>
          <p:spPr>
            <a:xfrm>
              <a:off x="6604625" y="1991100"/>
              <a:ext cx="4825" cy="4925"/>
            </a:xfrm>
            <a:custGeom>
              <a:rect b="b" l="l" r="r" t="t"/>
              <a:pathLst>
                <a:path extrusionOk="0" h="197" w="193">
                  <a:moveTo>
                    <a:pt x="98" y="0"/>
                  </a:moveTo>
                  <a:cubicBezTo>
                    <a:pt x="71" y="0"/>
                    <a:pt x="47" y="11"/>
                    <a:pt x="27" y="31"/>
                  </a:cubicBezTo>
                  <a:cubicBezTo>
                    <a:pt x="10" y="48"/>
                    <a:pt x="0" y="71"/>
                    <a:pt x="0" y="99"/>
                  </a:cubicBezTo>
                  <a:cubicBezTo>
                    <a:pt x="0" y="126"/>
                    <a:pt x="10" y="149"/>
                    <a:pt x="27" y="166"/>
                  </a:cubicBezTo>
                  <a:cubicBezTo>
                    <a:pt x="47" y="186"/>
                    <a:pt x="71" y="197"/>
                    <a:pt x="98" y="197"/>
                  </a:cubicBezTo>
                  <a:cubicBezTo>
                    <a:pt x="122" y="197"/>
                    <a:pt x="149" y="186"/>
                    <a:pt x="166" y="166"/>
                  </a:cubicBezTo>
                  <a:cubicBezTo>
                    <a:pt x="183" y="149"/>
                    <a:pt x="193" y="126"/>
                    <a:pt x="193" y="99"/>
                  </a:cubicBezTo>
                  <a:cubicBezTo>
                    <a:pt x="193" y="71"/>
                    <a:pt x="183" y="48"/>
                    <a:pt x="166" y="31"/>
                  </a:cubicBezTo>
                  <a:cubicBezTo>
                    <a:pt x="149" y="11"/>
                    <a:pt x="122" y="0"/>
                    <a:pt x="9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6" name="Google Shape;586;g27889775a60_0_175"/>
          <p:cNvGrpSpPr/>
          <p:nvPr/>
        </p:nvGrpSpPr>
        <p:grpSpPr>
          <a:xfrm>
            <a:off x="6525628" y="2360034"/>
            <a:ext cx="410625" cy="410553"/>
            <a:chOff x="6714650" y="1670525"/>
            <a:chExt cx="143550" cy="143525"/>
          </a:xfrm>
        </p:grpSpPr>
        <p:sp>
          <p:nvSpPr>
            <p:cNvPr id="587" name="Google Shape;587;g27889775a60_0_175"/>
            <p:cNvSpPr/>
            <p:nvPr/>
          </p:nvSpPr>
          <p:spPr>
            <a:xfrm>
              <a:off x="6832575" y="1767300"/>
              <a:ext cx="6350" cy="5750"/>
            </a:xfrm>
            <a:custGeom>
              <a:rect b="b" l="l" r="r" t="t"/>
              <a:pathLst>
                <a:path extrusionOk="0" h="230" w="254">
                  <a:moveTo>
                    <a:pt x="122" y="0"/>
                  </a:moveTo>
                  <a:cubicBezTo>
                    <a:pt x="94" y="0"/>
                    <a:pt x="66" y="11"/>
                    <a:pt x="44" y="31"/>
                  </a:cubicBezTo>
                  <a:cubicBezTo>
                    <a:pt x="0" y="74"/>
                    <a:pt x="0" y="145"/>
                    <a:pt x="44" y="189"/>
                  </a:cubicBezTo>
                  <a:lnTo>
                    <a:pt x="51" y="196"/>
                  </a:lnTo>
                  <a:cubicBezTo>
                    <a:pt x="71" y="220"/>
                    <a:pt x="102" y="230"/>
                    <a:pt x="129" y="230"/>
                  </a:cubicBezTo>
                  <a:cubicBezTo>
                    <a:pt x="159" y="230"/>
                    <a:pt x="186" y="220"/>
                    <a:pt x="206" y="200"/>
                  </a:cubicBezTo>
                  <a:cubicBezTo>
                    <a:pt x="250" y="156"/>
                    <a:pt x="254" y="85"/>
                    <a:pt x="210" y="41"/>
                  </a:cubicBezTo>
                  <a:lnTo>
                    <a:pt x="203" y="34"/>
                  </a:lnTo>
                  <a:cubicBezTo>
                    <a:pt x="181" y="11"/>
                    <a:pt x="151"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g27889775a60_0_175"/>
            <p:cNvSpPr/>
            <p:nvPr/>
          </p:nvSpPr>
          <p:spPr>
            <a:xfrm>
              <a:off x="6714650" y="1670525"/>
              <a:ext cx="143550" cy="143525"/>
            </a:xfrm>
            <a:custGeom>
              <a:rect b="b" l="l" r="r" t="t"/>
              <a:pathLst>
                <a:path extrusionOk="0" h="5741" w="5742">
                  <a:moveTo>
                    <a:pt x="3030" y="227"/>
                  </a:moveTo>
                  <a:cubicBezTo>
                    <a:pt x="3412" y="227"/>
                    <a:pt x="3727" y="504"/>
                    <a:pt x="3781" y="869"/>
                  </a:cubicBezTo>
                  <a:cubicBezTo>
                    <a:pt x="3774" y="872"/>
                    <a:pt x="3764" y="879"/>
                    <a:pt x="3757" y="889"/>
                  </a:cubicBezTo>
                  <a:cubicBezTo>
                    <a:pt x="3399" y="1244"/>
                    <a:pt x="2922" y="1444"/>
                    <a:pt x="2418" y="1444"/>
                  </a:cubicBezTo>
                  <a:lnTo>
                    <a:pt x="1952" y="1444"/>
                  </a:lnTo>
                  <a:lnTo>
                    <a:pt x="1952" y="984"/>
                  </a:lnTo>
                  <a:cubicBezTo>
                    <a:pt x="1952" y="565"/>
                    <a:pt x="2293" y="227"/>
                    <a:pt x="2709" y="227"/>
                  </a:cubicBezTo>
                  <a:close/>
                  <a:moveTo>
                    <a:pt x="1728" y="1667"/>
                  </a:moveTo>
                  <a:lnTo>
                    <a:pt x="1728" y="2069"/>
                  </a:lnTo>
                  <a:lnTo>
                    <a:pt x="1688" y="2069"/>
                  </a:lnTo>
                  <a:cubicBezTo>
                    <a:pt x="1637" y="2069"/>
                    <a:pt x="1593" y="2029"/>
                    <a:pt x="1593" y="1974"/>
                  </a:cubicBezTo>
                  <a:lnTo>
                    <a:pt x="1593" y="1761"/>
                  </a:lnTo>
                  <a:cubicBezTo>
                    <a:pt x="1593" y="1711"/>
                    <a:pt x="1637" y="1667"/>
                    <a:pt x="1688" y="1667"/>
                  </a:cubicBezTo>
                  <a:close/>
                  <a:moveTo>
                    <a:pt x="4054" y="1667"/>
                  </a:moveTo>
                  <a:cubicBezTo>
                    <a:pt x="4105" y="1667"/>
                    <a:pt x="4149" y="1711"/>
                    <a:pt x="4149" y="1761"/>
                  </a:cubicBezTo>
                  <a:lnTo>
                    <a:pt x="4149" y="1974"/>
                  </a:lnTo>
                  <a:cubicBezTo>
                    <a:pt x="4149" y="2029"/>
                    <a:pt x="4105" y="2072"/>
                    <a:pt x="4054" y="2072"/>
                  </a:cubicBezTo>
                  <a:lnTo>
                    <a:pt x="4014" y="2072"/>
                  </a:lnTo>
                  <a:lnTo>
                    <a:pt x="4014" y="1667"/>
                  </a:lnTo>
                  <a:close/>
                  <a:moveTo>
                    <a:pt x="3791" y="1160"/>
                  </a:moveTo>
                  <a:lnTo>
                    <a:pt x="3791" y="1555"/>
                  </a:lnTo>
                  <a:lnTo>
                    <a:pt x="3791" y="2130"/>
                  </a:lnTo>
                  <a:cubicBezTo>
                    <a:pt x="3791" y="2549"/>
                    <a:pt x="3449" y="2887"/>
                    <a:pt x="3033" y="2887"/>
                  </a:cubicBezTo>
                  <a:lnTo>
                    <a:pt x="2712" y="2887"/>
                  </a:lnTo>
                  <a:cubicBezTo>
                    <a:pt x="2710" y="2887"/>
                    <a:pt x="2708" y="2887"/>
                    <a:pt x="2706" y="2887"/>
                  </a:cubicBezTo>
                  <a:cubicBezTo>
                    <a:pt x="2290" y="2887"/>
                    <a:pt x="1952" y="2547"/>
                    <a:pt x="1952" y="2130"/>
                  </a:cubicBezTo>
                  <a:lnTo>
                    <a:pt x="1952" y="1667"/>
                  </a:lnTo>
                  <a:lnTo>
                    <a:pt x="2418" y="1667"/>
                  </a:lnTo>
                  <a:cubicBezTo>
                    <a:pt x="2695" y="1667"/>
                    <a:pt x="2969" y="1613"/>
                    <a:pt x="3230" y="1505"/>
                  </a:cubicBezTo>
                  <a:cubicBezTo>
                    <a:pt x="3432" y="1420"/>
                    <a:pt x="3622" y="1305"/>
                    <a:pt x="3791" y="1160"/>
                  </a:cubicBezTo>
                  <a:close/>
                  <a:moveTo>
                    <a:pt x="3294" y="3077"/>
                  </a:moveTo>
                  <a:cubicBezTo>
                    <a:pt x="3304" y="3212"/>
                    <a:pt x="3355" y="3337"/>
                    <a:pt x="3439" y="3438"/>
                  </a:cubicBezTo>
                  <a:cubicBezTo>
                    <a:pt x="3277" y="3567"/>
                    <a:pt x="3081" y="3638"/>
                    <a:pt x="2871" y="3638"/>
                  </a:cubicBezTo>
                  <a:cubicBezTo>
                    <a:pt x="2662" y="3638"/>
                    <a:pt x="2462" y="3567"/>
                    <a:pt x="2300" y="3435"/>
                  </a:cubicBezTo>
                  <a:cubicBezTo>
                    <a:pt x="2381" y="3334"/>
                    <a:pt x="2432" y="3208"/>
                    <a:pt x="2442" y="3077"/>
                  </a:cubicBezTo>
                  <a:cubicBezTo>
                    <a:pt x="2526" y="3100"/>
                    <a:pt x="2618" y="3114"/>
                    <a:pt x="2712" y="3114"/>
                  </a:cubicBezTo>
                  <a:lnTo>
                    <a:pt x="3033" y="3114"/>
                  </a:lnTo>
                  <a:cubicBezTo>
                    <a:pt x="3121" y="3114"/>
                    <a:pt x="3209" y="3100"/>
                    <a:pt x="3294" y="3077"/>
                  </a:cubicBezTo>
                  <a:close/>
                  <a:moveTo>
                    <a:pt x="2709" y="0"/>
                  </a:moveTo>
                  <a:cubicBezTo>
                    <a:pt x="2168" y="0"/>
                    <a:pt x="1725" y="443"/>
                    <a:pt x="1725" y="984"/>
                  </a:cubicBezTo>
                  <a:lnTo>
                    <a:pt x="1725" y="1444"/>
                  </a:lnTo>
                  <a:lnTo>
                    <a:pt x="1688" y="1444"/>
                  </a:lnTo>
                  <a:cubicBezTo>
                    <a:pt x="1512" y="1444"/>
                    <a:pt x="1367" y="1586"/>
                    <a:pt x="1367" y="1761"/>
                  </a:cubicBezTo>
                  <a:lnTo>
                    <a:pt x="1367" y="1974"/>
                  </a:lnTo>
                  <a:cubicBezTo>
                    <a:pt x="1367" y="2150"/>
                    <a:pt x="1512" y="2296"/>
                    <a:pt x="1688" y="2296"/>
                  </a:cubicBezTo>
                  <a:lnTo>
                    <a:pt x="1739" y="2296"/>
                  </a:lnTo>
                  <a:cubicBezTo>
                    <a:pt x="1789" y="2586"/>
                    <a:pt x="1968" y="2837"/>
                    <a:pt x="2219" y="2982"/>
                  </a:cubicBezTo>
                  <a:lnTo>
                    <a:pt x="2219" y="3029"/>
                  </a:lnTo>
                  <a:cubicBezTo>
                    <a:pt x="2219" y="3229"/>
                    <a:pt x="2077" y="3405"/>
                    <a:pt x="1881" y="3448"/>
                  </a:cubicBezTo>
                  <a:lnTo>
                    <a:pt x="1499" y="3533"/>
                  </a:lnTo>
                  <a:cubicBezTo>
                    <a:pt x="1194" y="3601"/>
                    <a:pt x="920" y="3770"/>
                    <a:pt x="728" y="4010"/>
                  </a:cubicBezTo>
                  <a:cubicBezTo>
                    <a:pt x="532" y="4250"/>
                    <a:pt x="427" y="4554"/>
                    <a:pt x="427" y="4865"/>
                  </a:cubicBezTo>
                  <a:lnTo>
                    <a:pt x="427" y="5518"/>
                  </a:lnTo>
                  <a:lnTo>
                    <a:pt x="112" y="5518"/>
                  </a:lnTo>
                  <a:cubicBezTo>
                    <a:pt x="52" y="5518"/>
                    <a:pt x="1" y="5568"/>
                    <a:pt x="1" y="5629"/>
                  </a:cubicBezTo>
                  <a:cubicBezTo>
                    <a:pt x="1" y="5690"/>
                    <a:pt x="52" y="5741"/>
                    <a:pt x="112" y="5741"/>
                  </a:cubicBezTo>
                  <a:lnTo>
                    <a:pt x="5627" y="5741"/>
                  </a:lnTo>
                  <a:cubicBezTo>
                    <a:pt x="5691" y="5741"/>
                    <a:pt x="5741" y="5690"/>
                    <a:pt x="5741" y="5629"/>
                  </a:cubicBezTo>
                  <a:cubicBezTo>
                    <a:pt x="5741" y="5568"/>
                    <a:pt x="5691" y="5518"/>
                    <a:pt x="5630" y="5518"/>
                  </a:cubicBezTo>
                  <a:lnTo>
                    <a:pt x="5315" y="5518"/>
                  </a:lnTo>
                  <a:lnTo>
                    <a:pt x="5315" y="4865"/>
                  </a:lnTo>
                  <a:cubicBezTo>
                    <a:pt x="5315" y="4652"/>
                    <a:pt x="5265" y="4439"/>
                    <a:pt x="5170" y="4250"/>
                  </a:cubicBezTo>
                  <a:cubicBezTo>
                    <a:pt x="5148" y="4211"/>
                    <a:pt x="5107" y="4188"/>
                    <a:pt x="5066" y="4188"/>
                  </a:cubicBezTo>
                  <a:cubicBezTo>
                    <a:pt x="5050" y="4188"/>
                    <a:pt x="5033" y="4191"/>
                    <a:pt x="5018" y="4199"/>
                  </a:cubicBezTo>
                  <a:cubicBezTo>
                    <a:pt x="4964" y="4229"/>
                    <a:pt x="4940" y="4297"/>
                    <a:pt x="4967" y="4351"/>
                  </a:cubicBezTo>
                  <a:cubicBezTo>
                    <a:pt x="5048" y="4510"/>
                    <a:pt x="5092" y="4686"/>
                    <a:pt x="5092" y="4865"/>
                  </a:cubicBezTo>
                  <a:lnTo>
                    <a:pt x="5092" y="5518"/>
                  </a:lnTo>
                  <a:lnTo>
                    <a:pt x="650" y="5518"/>
                  </a:lnTo>
                  <a:lnTo>
                    <a:pt x="650" y="4865"/>
                  </a:lnTo>
                  <a:cubicBezTo>
                    <a:pt x="650" y="4334"/>
                    <a:pt x="1029" y="3864"/>
                    <a:pt x="1546" y="3753"/>
                  </a:cubicBezTo>
                  <a:lnTo>
                    <a:pt x="1931" y="3668"/>
                  </a:lnTo>
                  <a:cubicBezTo>
                    <a:pt x="2002" y="3651"/>
                    <a:pt x="2070" y="3624"/>
                    <a:pt x="2131" y="3584"/>
                  </a:cubicBezTo>
                  <a:cubicBezTo>
                    <a:pt x="2337" y="3763"/>
                    <a:pt x="2597" y="3861"/>
                    <a:pt x="2871" y="3861"/>
                  </a:cubicBezTo>
                  <a:cubicBezTo>
                    <a:pt x="3145" y="3861"/>
                    <a:pt x="3402" y="3763"/>
                    <a:pt x="3608" y="3587"/>
                  </a:cubicBezTo>
                  <a:cubicBezTo>
                    <a:pt x="3669" y="3624"/>
                    <a:pt x="3737" y="3651"/>
                    <a:pt x="3808" y="3668"/>
                  </a:cubicBezTo>
                  <a:lnTo>
                    <a:pt x="4196" y="3753"/>
                  </a:lnTo>
                  <a:cubicBezTo>
                    <a:pt x="4291" y="3773"/>
                    <a:pt x="4382" y="3807"/>
                    <a:pt x="4470" y="3851"/>
                  </a:cubicBezTo>
                  <a:cubicBezTo>
                    <a:pt x="4487" y="3858"/>
                    <a:pt x="4504" y="3864"/>
                    <a:pt x="4521" y="3864"/>
                  </a:cubicBezTo>
                  <a:cubicBezTo>
                    <a:pt x="4562" y="3864"/>
                    <a:pt x="4602" y="3841"/>
                    <a:pt x="4619" y="3800"/>
                  </a:cubicBezTo>
                  <a:cubicBezTo>
                    <a:pt x="4649" y="3746"/>
                    <a:pt x="4626" y="3678"/>
                    <a:pt x="4572" y="3651"/>
                  </a:cubicBezTo>
                  <a:cubicBezTo>
                    <a:pt x="4467" y="3597"/>
                    <a:pt x="4355" y="3557"/>
                    <a:pt x="4244" y="3533"/>
                  </a:cubicBezTo>
                  <a:lnTo>
                    <a:pt x="3855" y="3448"/>
                  </a:lnTo>
                  <a:cubicBezTo>
                    <a:pt x="3659" y="3405"/>
                    <a:pt x="3517" y="3229"/>
                    <a:pt x="3517" y="3029"/>
                  </a:cubicBezTo>
                  <a:lnTo>
                    <a:pt x="3517" y="2985"/>
                  </a:lnTo>
                  <a:cubicBezTo>
                    <a:pt x="3767" y="2840"/>
                    <a:pt x="3950" y="2590"/>
                    <a:pt x="4000" y="2296"/>
                  </a:cubicBezTo>
                  <a:lnTo>
                    <a:pt x="4051" y="2296"/>
                  </a:lnTo>
                  <a:cubicBezTo>
                    <a:pt x="4230" y="2296"/>
                    <a:pt x="4372" y="2150"/>
                    <a:pt x="4372" y="1974"/>
                  </a:cubicBezTo>
                  <a:lnTo>
                    <a:pt x="4372" y="1761"/>
                  </a:lnTo>
                  <a:cubicBezTo>
                    <a:pt x="4372" y="1586"/>
                    <a:pt x="4230" y="1444"/>
                    <a:pt x="4051" y="1444"/>
                  </a:cubicBezTo>
                  <a:lnTo>
                    <a:pt x="4014" y="1444"/>
                  </a:lnTo>
                  <a:lnTo>
                    <a:pt x="4014" y="984"/>
                  </a:lnTo>
                  <a:cubicBezTo>
                    <a:pt x="4014" y="443"/>
                    <a:pt x="3574" y="0"/>
                    <a:pt x="30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g27889775a60_0_175"/>
            <p:cNvSpPr/>
            <p:nvPr/>
          </p:nvSpPr>
          <p:spPr>
            <a:xfrm>
              <a:off x="6737150" y="1773625"/>
              <a:ext cx="13550" cy="21325"/>
            </a:xfrm>
            <a:custGeom>
              <a:rect b="b" l="l" r="r" t="t"/>
              <a:pathLst>
                <a:path extrusionOk="0" h="853" w="542">
                  <a:moveTo>
                    <a:pt x="416" y="1"/>
                  </a:moveTo>
                  <a:cubicBezTo>
                    <a:pt x="392" y="1"/>
                    <a:pt x="366" y="9"/>
                    <a:pt x="345" y="24"/>
                  </a:cubicBezTo>
                  <a:cubicBezTo>
                    <a:pt x="125" y="200"/>
                    <a:pt x="0" y="460"/>
                    <a:pt x="0" y="741"/>
                  </a:cubicBezTo>
                  <a:cubicBezTo>
                    <a:pt x="0" y="802"/>
                    <a:pt x="51" y="853"/>
                    <a:pt x="112" y="853"/>
                  </a:cubicBezTo>
                  <a:cubicBezTo>
                    <a:pt x="173" y="853"/>
                    <a:pt x="223" y="802"/>
                    <a:pt x="223" y="741"/>
                  </a:cubicBezTo>
                  <a:cubicBezTo>
                    <a:pt x="223" y="528"/>
                    <a:pt x="318" y="332"/>
                    <a:pt x="484" y="200"/>
                  </a:cubicBezTo>
                  <a:cubicBezTo>
                    <a:pt x="534" y="163"/>
                    <a:pt x="541" y="92"/>
                    <a:pt x="504" y="45"/>
                  </a:cubicBezTo>
                  <a:cubicBezTo>
                    <a:pt x="482" y="15"/>
                    <a:pt x="450"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g27889775a60_0_175"/>
            <p:cNvSpPr/>
            <p:nvPr/>
          </p:nvSpPr>
          <p:spPr>
            <a:xfrm>
              <a:off x="6752450" y="1769850"/>
              <a:ext cx="6275" cy="5575"/>
            </a:xfrm>
            <a:custGeom>
              <a:rect b="b" l="l" r="r" t="t"/>
              <a:pathLst>
                <a:path extrusionOk="0" h="223" w="251">
                  <a:moveTo>
                    <a:pt x="130" y="0"/>
                  </a:moveTo>
                  <a:cubicBezTo>
                    <a:pt x="122" y="0"/>
                    <a:pt x="113" y="1"/>
                    <a:pt x="105" y="3"/>
                  </a:cubicBezTo>
                  <a:lnTo>
                    <a:pt x="98" y="3"/>
                  </a:lnTo>
                  <a:cubicBezTo>
                    <a:pt x="37" y="16"/>
                    <a:pt x="0" y="74"/>
                    <a:pt x="14" y="135"/>
                  </a:cubicBezTo>
                  <a:cubicBezTo>
                    <a:pt x="27" y="189"/>
                    <a:pt x="71" y="223"/>
                    <a:pt x="125" y="223"/>
                  </a:cubicBezTo>
                  <a:lnTo>
                    <a:pt x="149" y="223"/>
                  </a:lnTo>
                  <a:lnTo>
                    <a:pt x="152" y="219"/>
                  </a:lnTo>
                  <a:cubicBezTo>
                    <a:pt x="213" y="206"/>
                    <a:pt x="250" y="148"/>
                    <a:pt x="237" y="87"/>
                  </a:cubicBezTo>
                  <a:cubicBezTo>
                    <a:pt x="225" y="35"/>
                    <a:pt x="181" y="0"/>
                    <a:pt x="1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1" name="Google Shape;591;g27889775a60_0_175"/>
          <p:cNvSpPr txBox="1"/>
          <p:nvPr/>
        </p:nvSpPr>
        <p:spPr>
          <a:xfrm>
            <a:off x="5834288" y="3331075"/>
            <a:ext cx="1895100" cy="349200"/>
          </a:xfrm>
          <a:prstGeom prst="rect">
            <a:avLst/>
          </a:prstGeom>
          <a:noFill/>
          <a:ln>
            <a:noFill/>
          </a:ln>
        </p:spPr>
        <p:txBody>
          <a:bodyPr anchorCtr="0" anchor="ctr" bIns="0" lIns="0" spcFirstLastPara="1" rIns="0" wrap="square" tIns="6700">
            <a:noAutofit/>
          </a:bodyPr>
          <a:lstStyle/>
          <a:p>
            <a:pPr indent="0" lvl="0" marL="0" marR="0" rtl="0" algn="ctr">
              <a:lnSpc>
                <a:spcPct val="100000"/>
              </a:lnSpc>
              <a:spcBef>
                <a:spcPts val="0"/>
              </a:spcBef>
              <a:spcAft>
                <a:spcPts val="0"/>
              </a:spcAft>
              <a:buClr>
                <a:srgbClr val="000000"/>
              </a:buClr>
              <a:buSzPts val="1100"/>
              <a:buFont typeface="Arial"/>
              <a:buNone/>
            </a:pPr>
            <a:r>
              <a:rPr i="1" lang="es" sz="1200">
                <a:solidFill>
                  <a:schemeClr val="dk1"/>
                </a:solidFill>
                <a:latin typeface="Roboto"/>
                <a:ea typeface="Roboto"/>
                <a:cs typeface="Roboto"/>
                <a:sym typeface="Roboto"/>
              </a:rPr>
              <a:t>Team Dynamics</a:t>
            </a:r>
            <a:endParaRPr b="0" i="1" sz="1200" u="none" cap="none" strike="noStrike">
              <a:solidFill>
                <a:srgbClr val="000000"/>
              </a:solidFill>
              <a:latin typeface="Roboto"/>
              <a:ea typeface="Roboto"/>
              <a:cs typeface="Roboto"/>
              <a:sym typeface="Roboto"/>
            </a:endParaRPr>
          </a:p>
        </p:txBody>
      </p:sp>
      <p:sp>
        <p:nvSpPr>
          <p:cNvPr id="592" name="Google Shape;592;g27889775a60_0_175"/>
          <p:cNvSpPr txBox="1"/>
          <p:nvPr/>
        </p:nvSpPr>
        <p:spPr>
          <a:xfrm>
            <a:off x="6039675" y="3731625"/>
            <a:ext cx="25569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 Effective communication tools and practices are necessary to keep everyone aligned.</a:t>
            </a:r>
            <a:endParaRPr b="0" sz="1000" u="none" cap="none" strike="noStrike">
              <a:solidFill>
                <a:srgbClr val="000000"/>
              </a:solidFill>
              <a:latin typeface="Roboto"/>
              <a:ea typeface="Roboto"/>
              <a:cs typeface="Roboto"/>
              <a:sym typeface="Roboto"/>
            </a:endParaRPr>
          </a:p>
        </p:txBody>
      </p:sp>
      <p:sp>
        <p:nvSpPr>
          <p:cNvPr id="593" name="Google Shape;593;g27889775a60_0_175"/>
          <p:cNvSpPr txBox="1"/>
          <p:nvPr/>
        </p:nvSpPr>
        <p:spPr>
          <a:xfrm>
            <a:off x="3502123" y="3331075"/>
            <a:ext cx="1895100" cy="349200"/>
          </a:xfrm>
          <a:prstGeom prst="rect">
            <a:avLst/>
          </a:prstGeom>
          <a:noFill/>
          <a:ln>
            <a:noFill/>
          </a:ln>
        </p:spPr>
        <p:txBody>
          <a:bodyPr anchorCtr="0" anchor="ctr" bIns="0" lIns="0" spcFirstLastPara="1" rIns="0" wrap="square" tIns="6700">
            <a:noAutofit/>
          </a:bodyPr>
          <a:lstStyle/>
          <a:p>
            <a:pPr indent="0" lvl="0" marL="0" rtl="0" algn="ctr">
              <a:spcBef>
                <a:spcPts val="0"/>
              </a:spcBef>
              <a:spcAft>
                <a:spcPts val="0"/>
              </a:spcAft>
              <a:buClr>
                <a:schemeClr val="dk1"/>
              </a:buClr>
              <a:buSzPts val="1100"/>
              <a:buFont typeface="Arial"/>
              <a:buNone/>
            </a:pPr>
            <a:r>
              <a:rPr i="1" lang="es" sz="1200">
                <a:solidFill>
                  <a:schemeClr val="accent4"/>
                </a:solidFill>
                <a:latin typeface="Roboto"/>
                <a:ea typeface="Roboto"/>
                <a:cs typeface="Roboto"/>
                <a:sym typeface="Roboto"/>
              </a:rPr>
              <a:t>Flexible Requirements</a:t>
            </a:r>
            <a:endParaRPr i="1" sz="1200">
              <a:solidFill>
                <a:schemeClr val="accent4"/>
              </a:solidFill>
              <a:latin typeface="Roboto"/>
              <a:ea typeface="Roboto"/>
              <a:cs typeface="Roboto"/>
              <a:sym typeface="Roboto"/>
            </a:endParaRPr>
          </a:p>
        </p:txBody>
      </p:sp>
      <p:sp>
        <p:nvSpPr>
          <p:cNvPr id="594" name="Google Shape;594;g27889775a60_0_175"/>
          <p:cNvSpPr txBox="1"/>
          <p:nvPr/>
        </p:nvSpPr>
        <p:spPr>
          <a:xfrm>
            <a:off x="3311125" y="3731625"/>
            <a:ext cx="24582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Agile's evolving nature means requirements often change, making previous tests potentially obsolete.</a:t>
            </a:r>
            <a:endParaRPr b="0" sz="1000" u="none" cap="none" strike="noStrike">
              <a:solidFill>
                <a:srgbClr val="000000"/>
              </a:solidFill>
              <a:latin typeface="Roboto"/>
              <a:ea typeface="Roboto"/>
              <a:cs typeface="Roboto"/>
              <a:sym typeface="Roboto"/>
            </a:endParaRPr>
          </a:p>
        </p:txBody>
      </p:sp>
      <p:sp>
        <p:nvSpPr>
          <p:cNvPr id="595" name="Google Shape;595;g27889775a60_0_175"/>
          <p:cNvSpPr txBox="1"/>
          <p:nvPr/>
        </p:nvSpPr>
        <p:spPr>
          <a:xfrm>
            <a:off x="1315275" y="3331075"/>
            <a:ext cx="1895100" cy="349200"/>
          </a:xfrm>
          <a:prstGeom prst="rect">
            <a:avLst/>
          </a:prstGeom>
          <a:noFill/>
          <a:ln>
            <a:noFill/>
          </a:ln>
        </p:spPr>
        <p:txBody>
          <a:bodyPr anchorCtr="0" anchor="ctr" bIns="0" lIns="0" spcFirstLastPara="1" rIns="0" wrap="square" tIns="6700">
            <a:noAutofit/>
          </a:bodyPr>
          <a:lstStyle/>
          <a:p>
            <a:pPr indent="0" lvl="0" marL="0" rtl="0" algn="ctr">
              <a:spcBef>
                <a:spcPts val="0"/>
              </a:spcBef>
              <a:spcAft>
                <a:spcPts val="0"/>
              </a:spcAft>
              <a:buClr>
                <a:schemeClr val="dk1"/>
              </a:buClr>
              <a:buSzPts val="1100"/>
              <a:buFont typeface="Arial"/>
              <a:buNone/>
            </a:pPr>
            <a:r>
              <a:rPr i="1" lang="es" sz="1200">
                <a:solidFill>
                  <a:schemeClr val="accent1"/>
                </a:solidFill>
                <a:latin typeface="Roboto"/>
                <a:ea typeface="Roboto"/>
                <a:cs typeface="Roboto"/>
                <a:sym typeface="Roboto"/>
              </a:rPr>
              <a:t>Critical Nature</a:t>
            </a:r>
            <a:endParaRPr i="1" sz="1200">
              <a:solidFill>
                <a:schemeClr val="accent1"/>
              </a:solidFill>
              <a:latin typeface="Roboto"/>
              <a:ea typeface="Roboto"/>
              <a:cs typeface="Roboto"/>
              <a:sym typeface="Roboto"/>
            </a:endParaRPr>
          </a:p>
        </p:txBody>
      </p:sp>
      <p:sp>
        <p:nvSpPr>
          <p:cNvPr id="596" name="Google Shape;596;g27889775a60_0_175"/>
          <p:cNvSpPr txBox="1"/>
          <p:nvPr/>
        </p:nvSpPr>
        <p:spPr>
          <a:xfrm>
            <a:off x="447350" y="3731625"/>
            <a:ext cx="26268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Clear communication is essential to avoid misunderstandings that lead to incorrect testing.</a:t>
            </a:r>
            <a:endParaRPr b="0" sz="1000" u="none" cap="none" strike="noStrike">
              <a:solidFill>
                <a:srgbClr val="000000"/>
              </a:solidFill>
              <a:latin typeface="Roboto"/>
              <a:ea typeface="Roboto"/>
              <a:cs typeface="Roboto"/>
              <a:sym typeface="Roboto"/>
            </a:endParaRPr>
          </a:p>
        </p:txBody>
      </p:sp>
      <p:pic>
        <p:nvPicPr>
          <p:cNvPr id="597" name="Google Shape;597;g27889775a60_0_175"/>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598" name="Google Shape;598;g27889775a60_0_175"/>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Vannet</a:t>
            </a:r>
            <a:endParaRPr b="1">
              <a:latin typeface="Roboto"/>
              <a:ea typeface="Roboto"/>
              <a:cs typeface="Roboto"/>
              <a:sym typeface="Roboto"/>
            </a:endParaRPr>
          </a:p>
        </p:txBody>
      </p:sp>
      <p:sp>
        <p:nvSpPr>
          <p:cNvPr id="599" name="Google Shape;599;g27889775a60_0_175"/>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g27889775a60_0_302"/>
          <p:cNvSpPr txBox="1"/>
          <p:nvPr>
            <p:ph type="title"/>
          </p:nvPr>
        </p:nvSpPr>
        <p:spPr>
          <a:xfrm>
            <a:off x="652525" y="6128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9.	Difficulties of testing in an Agile environment</a:t>
            </a:r>
            <a:endParaRPr b="1" sz="2100">
              <a:latin typeface="Fira Sans Extra Condensed"/>
              <a:ea typeface="Fira Sans Extra Condensed"/>
              <a:cs typeface="Fira Sans Extra Condensed"/>
              <a:sym typeface="Fira Sans Extra Condensed"/>
            </a:endParaRPr>
          </a:p>
        </p:txBody>
      </p:sp>
      <p:sp>
        <p:nvSpPr>
          <p:cNvPr id="605" name="Google Shape;605;g27889775a60_0_302"/>
          <p:cNvSpPr txBox="1"/>
          <p:nvPr>
            <p:ph type="title"/>
          </p:nvPr>
        </p:nvSpPr>
        <p:spPr>
          <a:xfrm>
            <a:off x="652525" y="10700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i="1" lang="es" sz="1600">
                <a:solidFill>
                  <a:srgbClr val="0C2FCC"/>
                </a:solidFill>
                <a:latin typeface="Fira Sans Extra Condensed"/>
                <a:ea typeface="Fira Sans Extra Condensed"/>
                <a:cs typeface="Fira Sans Extra Condensed"/>
                <a:sym typeface="Fira Sans Extra Condensed"/>
              </a:rPr>
              <a:t>9.3	</a:t>
            </a:r>
            <a:r>
              <a:rPr i="1" lang="es" sz="1600">
                <a:solidFill>
                  <a:srgbClr val="0C2FCC"/>
                </a:solidFill>
                <a:latin typeface="Fira Sans Extra Condensed"/>
                <a:ea typeface="Fira Sans Extra Condensed"/>
                <a:cs typeface="Fira Sans Extra Condensed"/>
                <a:sym typeface="Fira Sans Extra Condensed"/>
              </a:rPr>
              <a:t>High Effort and Collaboration</a:t>
            </a:r>
            <a:endParaRPr i="1" sz="1600">
              <a:solidFill>
                <a:srgbClr val="0C2FCC"/>
              </a:solidFill>
              <a:latin typeface="Fira Sans Extra Condensed"/>
              <a:ea typeface="Fira Sans Extra Condensed"/>
              <a:cs typeface="Fira Sans Extra Condensed"/>
              <a:sym typeface="Fira Sans Extra Condensed"/>
            </a:endParaRPr>
          </a:p>
        </p:txBody>
      </p:sp>
      <p:grpSp>
        <p:nvGrpSpPr>
          <p:cNvPr id="606" name="Google Shape;606;g27889775a60_0_302"/>
          <p:cNvGrpSpPr/>
          <p:nvPr/>
        </p:nvGrpSpPr>
        <p:grpSpPr>
          <a:xfrm>
            <a:off x="5921700" y="1758622"/>
            <a:ext cx="1618525" cy="1567053"/>
            <a:chOff x="740100" y="1606222"/>
            <a:chExt cx="1618525" cy="1567053"/>
          </a:xfrm>
        </p:grpSpPr>
        <p:sp>
          <p:nvSpPr>
            <p:cNvPr id="607" name="Google Shape;607;g27889775a60_0_302"/>
            <p:cNvSpPr/>
            <p:nvPr/>
          </p:nvSpPr>
          <p:spPr>
            <a:xfrm>
              <a:off x="740100"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g27889775a60_0_302"/>
            <p:cNvSpPr/>
            <p:nvPr/>
          </p:nvSpPr>
          <p:spPr>
            <a:xfrm>
              <a:off x="1074575"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09" name="Google Shape;609;g27889775a60_0_302"/>
            <p:cNvCxnSpPr/>
            <p:nvPr/>
          </p:nvCxnSpPr>
          <p:spPr>
            <a:xfrm>
              <a:off x="1549363" y="2890375"/>
              <a:ext cx="3000" cy="282900"/>
            </a:xfrm>
            <a:prstGeom prst="straightConnector1">
              <a:avLst/>
            </a:prstGeom>
            <a:noFill/>
            <a:ln cap="flat" cmpd="sng" w="19050">
              <a:solidFill>
                <a:srgbClr val="CCCCCC"/>
              </a:solidFill>
              <a:prstDash val="solid"/>
              <a:round/>
              <a:headEnd len="sm" w="sm" type="none"/>
              <a:tailEnd len="med" w="med" type="oval"/>
            </a:ln>
          </p:spPr>
        </p:cxnSp>
      </p:grpSp>
      <p:grpSp>
        <p:nvGrpSpPr>
          <p:cNvPr id="610" name="Google Shape;610;g27889775a60_0_302"/>
          <p:cNvGrpSpPr/>
          <p:nvPr/>
        </p:nvGrpSpPr>
        <p:grpSpPr>
          <a:xfrm>
            <a:off x="1540200" y="1758622"/>
            <a:ext cx="1618525" cy="1577853"/>
            <a:chOff x="2807025" y="1606222"/>
            <a:chExt cx="1618525" cy="1577853"/>
          </a:xfrm>
        </p:grpSpPr>
        <p:sp>
          <p:nvSpPr>
            <p:cNvPr id="611" name="Google Shape;611;g27889775a60_0_302"/>
            <p:cNvSpPr/>
            <p:nvPr/>
          </p:nvSpPr>
          <p:spPr>
            <a:xfrm>
              <a:off x="2807025"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g27889775a60_0_302"/>
            <p:cNvSpPr/>
            <p:nvPr/>
          </p:nvSpPr>
          <p:spPr>
            <a:xfrm>
              <a:off x="3141500"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13" name="Google Shape;613;g27889775a60_0_302"/>
            <p:cNvCxnSpPr/>
            <p:nvPr/>
          </p:nvCxnSpPr>
          <p:spPr>
            <a:xfrm flipH="1">
              <a:off x="3614488" y="2890375"/>
              <a:ext cx="1800" cy="293700"/>
            </a:xfrm>
            <a:prstGeom prst="straightConnector1">
              <a:avLst/>
            </a:prstGeom>
            <a:noFill/>
            <a:ln cap="flat" cmpd="sng" w="19050">
              <a:solidFill>
                <a:srgbClr val="CCCCCC"/>
              </a:solidFill>
              <a:prstDash val="solid"/>
              <a:round/>
              <a:headEnd len="sm" w="sm" type="none"/>
              <a:tailEnd len="med" w="med" type="oval"/>
            </a:ln>
          </p:spPr>
        </p:cxnSp>
      </p:grpSp>
      <p:grpSp>
        <p:nvGrpSpPr>
          <p:cNvPr id="614" name="Google Shape;614;g27889775a60_0_302"/>
          <p:cNvGrpSpPr/>
          <p:nvPr/>
        </p:nvGrpSpPr>
        <p:grpSpPr>
          <a:xfrm>
            <a:off x="3788100" y="1758622"/>
            <a:ext cx="1618525" cy="1572453"/>
            <a:chOff x="4873950" y="1606222"/>
            <a:chExt cx="1618525" cy="1572453"/>
          </a:xfrm>
        </p:grpSpPr>
        <p:sp>
          <p:nvSpPr>
            <p:cNvPr id="615" name="Google Shape;615;g27889775a60_0_302"/>
            <p:cNvSpPr/>
            <p:nvPr/>
          </p:nvSpPr>
          <p:spPr>
            <a:xfrm>
              <a:off x="4873950"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g27889775a60_0_302"/>
            <p:cNvSpPr/>
            <p:nvPr/>
          </p:nvSpPr>
          <p:spPr>
            <a:xfrm>
              <a:off x="5208425"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17" name="Google Shape;617;g27889775a60_0_302"/>
            <p:cNvCxnSpPr/>
            <p:nvPr/>
          </p:nvCxnSpPr>
          <p:spPr>
            <a:xfrm>
              <a:off x="5683213" y="2890375"/>
              <a:ext cx="3000" cy="288300"/>
            </a:xfrm>
            <a:prstGeom prst="straightConnector1">
              <a:avLst/>
            </a:prstGeom>
            <a:noFill/>
            <a:ln cap="flat" cmpd="sng" w="19050">
              <a:solidFill>
                <a:srgbClr val="CCCCCC"/>
              </a:solidFill>
              <a:prstDash val="solid"/>
              <a:round/>
              <a:headEnd len="sm" w="sm" type="none"/>
              <a:tailEnd len="med" w="med" type="oval"/>
            </a:ln>
          </p:spPr>
        </p:cxnSp>
      </p:grpSp>
      <p:grpSp>
        <p:nvGrpSpPr>
          <p:cNvPr id="618" name="Google Shape;618;g27889775a60_0_302"/>
          <p:cNvGrpSpPr/>
          <p:nvPr/>
        </p:nvGrpSpPr>
        <p:grpSpPr>
          <a:xfrm>
            <a:off x="2144157" y="2360012"/>
            <a:ext cx="410629" cy="410629"/>
            <a:chOff x="6727925" y="2296550"/>
            <a:chExt cx="136200" cy="136200"/>
          </a:xfrm>
        </p:grpSpPr>
        <p:sp>
          <p:nvSpPr>
            <p:cNvPr id="619" name="Google Shape;619;g27889775a60_0_302"/>
            <p:cNvSpPr/>
            <p:nvPr/>
          </p:nvSpPr>
          <p:spPr>
            <a:xfrm>
              <a:off x="6768075" y="2328925"/>
              <a:ext cx="5350" cy="5350"/>
            </a:xfrm>
            <a:custGeom>
              <a:rect b="b" l="l" r="r" t="t"/>
              <a:pathLst>
                <a:path extrusionOk="0" h="214" w="214">
                  <a:moveTo>
                    <a:pt x="109" y="1"/>
                  </a:moveTo>
                  <a:cubicBezTo>
                    <a:pt x="82" y="1"/>
                    <a:pt x="55" y="11"/>
                    <a:pt x="34" y="31"/>
                  </a:cubicBezTo>
                  <a:cubicBezTo>
                    <a:pt x="14" y="51"/>
                    <a:pt x="1" y="78"/>
                    <a:pt x="1" y="105"/>
                  </a:cubicBezTo>
                  <a:cubicBezTo>
                    <a:pt x="1" y="132"/>
                    <a:pt x="14" y="163"/>
                    <a:pt x="34" y="180"/>
                  </a:cubicBezTo>
                  <a:cubicBezTo>
                    <a:pt x="55" y="200"/>
                    <a:pt x="82" y="214"/>
                    <a:pt x="109" y="214"/>
                  </a:cubicBezTo>
                  <a:cubicBezTo>
                    <a:pt x="136" y="214"/>
                    <a:pt x="163" y="200"/>
                    <a:pt x="183" y="180"/>
                  </a:cubicBezTo>
                  <a:cubicBezTo>
                    <a:pt x="203" y="163"/>
                    <a:pt x="214" y="132"/>
                    <a:pt x="214" y="105"/>
                  </a:cubicBezTo>
                  <a:cubicBezTo>
                    <a:pt x="214" y="78"/>
                    <a:pt x="203" y="51"/>
                    <a:pt x="183" y="31"/>
                  </a:cubicBezTo>
                  <a:cubicBezTo>
                    <a:pt x="163" y="11"/>
                    <a:pt x="136"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g27889775a60_0_302"/>
            <p:cNvSpPr/>
            <p:nvPr/>
          </p:nvSpPr>
          <p:spPr>
            <a:xfrm>
              <a:off x="6727925" y="2296550"/>
              <a:ext cx="136200" cy="136200"/>
            </a:xfrm>
            <a:custGeom>
              <a:rect b="b" l="l" r="r" t="t"/>
              <a:pathLst>
                <a:path extrusionOk="0" h="5448" w="5448">
                  <a:moveTo>
                    <a:pt x="3006" y="1"/>
                  </a:moveTo>
                  <a:cubicBezTo>
                    <a:pt x="2979" y="1"/>
                    <a:pt x="2952" y="11"/>
                    <a:pt x="2932" y="31"/>
                  </a:cubicBezTo>
                  <a:lnTo>
                    <a:pt x="1918" y="1045"/>
                  </a:lnTo>
                  <a:cubicBezTo>
                    <a:pt x="1877" y="1089"/>
                    <a:pt x="1877" y="1157"/>
                    <a:pt x="1918" y="1198"/>
                  </a:cubicBezTo>
                  <a:cubicBezTo>
                    <a:pt x="1938" y="1218"/>
                    <a:pt x="1965" y="1228"/>
                    <a:pt x="1992" y="1228"/>
                  </a:cubicBezTo>
                  <a:cubicBezTo>
                    <a:pt x="2020" y="1228"/>
                    <a:pt x="2048" y="1218"/>
                    <a:pt x="2070" y="1198"/>
                  </a:cubicBezTo>
                  <a:lnTo>
                    <a:pt x="3050" y="214"/>
                  </a:lnTo>
                  <a:lnTo>
                    <a:pt x="4899" y="214"/>
                  </a:lnTo>
                  <a:cubicBezTo>
                    <a:pt x="5085" y="214"/>
                    <a:pt x="5234" y="362"/>
                    <a:pt x="5234" y="548"/>
                  </a:cubicBezTo>
                  <a:lnTo>
                    <a:pt x="5234" y="2398"/>
                  </a:lnTo>
                  <a:lnTo>
                    <a:pt x="2492" y="5136"/>
                  </a:lnTo>
                  <a:cubicBezTo>
                    <a:pt x="2428" y="5202"/>
                    <a:pt x="2343" y="5235"/>
                    <a:pt x="2257" y="5235"/>
                  </a:cubicBezTo>
                  <a:cubicBezTo>
                    <a:pt x="2172" y="5235"/>
                    <a:pt x="2087" y="5202"/>
                    <a:pt x="2022" y="5136"/>
                  </a:cubicBezTo>
                  <a:lnTo>
                    <a:pt x="312" y="3425"/>
                  </a:lnTo>
                  <a:cubicBezTo>
                    <a:pt x="247" y="3365"/>
                    <a:pt x="214" y="3280"/>
                    <a:pt x="214" y="3192"/>
                  </a:cubicBezTo>
                  <a:cubicBezTo>
                    <a:pt x="214" y="3101"/>
                    <a:pt x="247" y="3016"/>
                    <a:pt x="312" y="2956"/>
                  </a:cubicBezTo>
                  <a:lnTo>
                    <a:pt x="1468" y="1799"/>
                  </a:lnTo>
                  <a:cubicBezTo>
                    <a:pt x="1508" y="1755"/>
                    <a:pt x="1508" y="1688"/>
                    <a:pt x="1468" y="1647"/>
                  </a:cubicBezTo>
                  <a:cubicBezTo>
                    <a:pt x="1446" y="1627"/>
                    <a:pt x="1418" y="1617"/>
                    <a:pt x="1391" y="1617"/>
                  </a:cubicBezTo>
                  <a:cubicBezTo>
                    <a:pt x="1363" y="1617"/>
                    <a:pt x="1336" y="1627"/>
                    <a:pt x="1316" y="1647"/>
                  </a:cubicBezTo>
                  <a:lnTo>
                    <a:pt x="160" y="2803"/>
                  </a:lnTo>
                  <a:cubicBezTo>
                    <a:pt x="58" y="2908"/>
                    <a:pt x="1" y="3043"/>
                    <a:pt x="1" y="3192"/>
                  </a:cubicBezTo>
                  <a:cubicBezTo>
                    <a:pt x="1" y="3338"/>
                    <a:pt x="58" y="3473"/>
                    <a:pt x="160" y="3578"/>
                  </a:cubicBezTo>
                  <a:lnTo>
                    <a:pt x="1870" y="5288"/>
                  </a:lnTo>
                  <a:cubicBezTo>
                    <a:pt x="1978" y="5393"/>
                    <a:pt x="2117" y="5447"/>
                    <a:pt x="2256" y="5447"/>
                  </a:cubicBezTo>
                  <a:cubicBezTo>
                    <a:pt x="2398" y="5447"/>
                    <a:pt x="2536" y="5393"/>
                    <a:pt x="2644" y="5288"/>
                  </a:cubicBezTo>
                  <a:lnTo>
                    <a:pt x="5417" y="2516"/>
                  </a:lnTo>
                  <a:cubicBezTo>
                    <a:pt x="5434" y="2496"/>
                    <a:pt x="5447" y="2469"/>
                    <a:pt x="5447" y="2442"/>
                  </a:cubicBezTo>
                  <a:lnTo>
                    <a:pt x="5447" y="548"/>
                  </a:lnTo>
                  <a:cubicBezTo>
                    <a:pt x="5447" y="248"/>
                    <a:pt x="5204" y="1"/>
                    <a:pt x="48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g27889775a60_0_302"/>
            <p:cNvSpPr/>
            <p:nvPr/>
          </p:nvSpPr>
          <p:spPr>
            <a:xfrm>
              <a:off x="6825300" y="2311000"/>
              <a:ext cx="24525" cy="24450"/>
            </a:xfrm>
            <a:custGeom>
              <a:rect b="b" l="l" r="r" t="t"/>
              <a:pathLst>
                <a:path extrusionOk="0" h="978" w="981">
                  <a:moveTo>
                    <a:pt x="491" y="210"/>
                  </a:moveTo>
                  <a:cubicBezTo>
                    <a:pt x="643" y="210"/>
                    <a:pt x="768" y="336"/>
                    <a:pt x="768" y="488"/>
                  </a:cubicBezTo>
                  <a:cubicBezTo>
                    <a:pt x="768" y="640"/>
                    <a:pt x="643" y="765"/>
                    <a:pt x="491" y="765"/>
                  </a:cubicBezTo>
                  <a:cubicBezTo>
                    <a:pt x="338" y="765"/>
                    <a:pt x="213" y="640"/>
                    <a:pt x="213" y="488"/>
                  </a:cubicBezTo>
                  <a:cubicBezTo>
                    <a:pt x="213" y="336"/>
                    <a:pt x="338" y="210"/>
                    <a:pt x="491" y="210"/>
                  </a:cubicBezTo>
                  <a:close/>
                  <a:moveTo>
                    <a:pt x="491" y="1"/>
                  </a:moveTo>
                  <a:cubicBezTo>
                    <a:pt x="220" y="1"/>
                    <a:pt x="0" y="217"/>
                    <a:pt x="0" y="488"/>
                  </a:cubicBezTo>
                  <a:cubicBezTo>
                    <a:pt x="0" y="758"/>
                    <a:pt x="220" y="978"/>
                    <a:pt x="491" y="978"/>
                  </a:cubicBezTo>
                  <a:cubicBezTo>
                    <a:pt x="761" y="978"/>
                    <a:pt x="981" y="758"/>
                    <a:pt x="981" y="488"/>
                  </a:cubicBezTo>
                  <a:cubicBezTo>
                    <a:pt x="981" y="217"/>
                    <a:pt x="761" y="1"/>
                    <a:pt x="4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g27889775a60_0_302"/>
            <p:cNvSpPr/>
            <p:nvPr/>
          </p:nvSpPr>
          <p:spPr>
            <a:xfrm>
              <a:off x="6749150" y="2321150"/>
              <a:ext cx="90450" cy="90375"/>
            </a:xfrm>
            <a:custGeom>
              <a:rect b="b" l="l" r="r" t="t"/>
              <a:pathLst>
                <a:path extrusionOk="0" h="3615" w="3618">
                  <a:moveTo>
                    <a:pt x="2201" y="210"/>
                  </a:moveTo>
                  <a:cubicBezTo>
                    <a:pt x="2272" y="210"/>
                    <a:pt x="2336" y="241"/>
                    <a:pt x="2387" y="288"/>
                  </a:cubicBezTo>
                  <a:lnTo>
                    <a:pt x="3327" y="1228"/>
                  </a:lnTo>
                  <a:cubicBezTo>
                    <a:pt x="3374" y="1278"/>
                    <a:pt x="3405" y="1343"/>
                    <a:pt x="3405" y="1414"/>
                  </a:cubicBezTo>
                  <a:cubicBezTo>
                    <a:pt x="3405" y="1485"/>
                    <a:pt x="3378" y="1549"/>
                    <a:pt x="3327" y="1600"/>
                  </a:cubicBezTo>
                  <a:lnTo>
                    <a:pt x="3198" y="1728"/>
                  </a:lnTo>
                  <a:lnTo>
                    <a:pt x="2681" y="1211"/>
                  </a:lnTo>
                  <a:cubicBezTo>
                    <a:pt x="2661" y="1189"/>
                    <a:pt x="2634" y="1178"/>
                    <a:pt x="2607" y="1178"/>
                  </a:cubicBezTo>
                  <a:cubicBezTo>
                    <a:pt x="2580" y="1178"/>
                    <a:pt x="2553" y="1189"/>
                    <a:pt x="2532" y="1211"/>
                  </a:cubicBezTo>
                  <a:cubicBezTo>
                    <a:pt x="2489" y="1251"/>
                    <a:pt x="2489" y="1319"/>
                    <a:pt x="2532" y="1360"/>
                  </a:cubicBezTo>
                  <a:lnTo>
                    <a:pt x="3050" y="1877"/>
                  </a:lnTo>
                  <a:lnTo>
                    <a:pt x="1599" y="3327"/>
                  </a:lnTo>
                  <a:cubicBezTo>
                    <a:pt x="1549" y="3378"/>
                    <a:pt x="1482" y="3403"/>
                    <a:pt x="1415" y="3403"/>
                  </a:cubicBezTo>
                  <a:cubicBezTo>
                    <a:pt x="1347" y="3403"/>
                    <a:pt x="1280" y="3378"/>
                    <a:pt x="1227" y="3327"/>
                  </a:cubicBezTo>
                  <a:lnTo>
                    <a:pt x="288" y="2387"/>
                  </a:lnTo>
                  <a:cubicBezTo>
                    <a:pt x="240" y="2337"/>
                    <a:pt x="213" y="2272"/>
                    <a:pt x="213" y="2201"/>
                  </a:cubicBezTo>
                  <a:cubicBezTo>
                    <a:pt x="213" y="2130"/>
                    <a:pt x="240" y="2066"/>
                    <a:pt x="288" y="2016"/>
                  </a:cubicBezTo>
                  <a:lnTo>
                    <a:pt x="2015" y="288"/>
                  </a:lnTo>
                  <a:cubicBezTo>
                    <a:pt x="2066" y="241"/>
                    <a:pt x="2130" y="210"/>
                    <a:pt x="2201" y="210"/>
                  </a:cubicBezTo>
                  <a:close/>
                  <a:moveTo>
                    <a:pt x="2201" y="1"/>
                  </a:moveTo>
                  <a:cubicBezTo>
                    <a:pt x="2076" y="1"/>
                    <a:pt x="1954" y="48"/>
                    <a:pt x="1866" y="139"/>
                  </a:cubicBezTo>
                  <a:lnTo>
                    <a:pt x="139" y="1867"/>
                  </a:lnTo>
                  <a:cubicBezTo>
                    <a:pt x="48" y="1955"/>
                    <a:pt x="0" y="2073"/>
                    <a:pt x="0" y="2201"/>
                  </a:cubicBezTo>
                  <a:cubicBezTo>
                    <a:pt x="0" y="2327"/>
                    <a:pt x="48" y="2448"/>
                    <a:pt x="139" y="2536"/>
                  </a:cubicBezTo>
                  <a:lnTo>
                    <a:pt x="1079" y="3476"/>
                  </a:lnTo>
                  <a:cubicBezTo>
                    <a:pt x="1170" y="3571"/>
                    <a:pt x="1292" y="3615"/>
                    <a:pt x="1413" y="3615"/>
                  </a:cubicBezTo>
                  <a:cubicBezTo>
                    <a:pt x="1535" y="3615"/>
                    <a:pt x="1657" y="3571"/>
                    <a:pt x="1751" y="3476"/>
                  </a:cubicBezTo>
                  <a:lnTo>
                    <a:pt x="3476" y="1752"/>
                  </a:lnTo>
                  <a:cubicBezTo>
                    <a:pt x="3567" y="1661"/>
                    <a:pt x="3618" y="1542"/>
                    <a:pt x="3618" y="1414"/>
                  </a:cubicBezTo>
                  <a:cubicBezTo>
                    <a:pt x="3618" y="1289"/>
                    <a:pt x="3567" y="1167"/>
                    <a:pt x="3476" y="1079"/>
                  </a:cubicBezTo>
                  <a:lnTo>
                    <a:pt x="2536" y="139"/>
                  </a:lnTo>
                  <a:cubicBezTo>
                    <a:pt x="2448" y="48"/>
                    <a:pt x="2330" y="1"/>
                    <a:pt x="22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g27889775a60_0_302"/>
            <p:cNvSpPr/>
            <p:nvPr/>
          </p:nvSpPr>
          <p:spPr>
            <a:xfrm>
              <a:off x="6803750" y="2342700"/>
              <a:ext cx="5350" cy="5350"/>
            </a:xfrm>
            <a:custGeom>
              <a:rect b="b" l="l" r="r" t="t"/>
              <a:pathLst>
                <a:path extrusionOk="0" h="214" w="214">
                  <a:moveTo>
                    <a:pt x="105" y="1"/>
                  </a:moveTo>
                  <a:cubicBezTo>
                    <a:pt x="78" y="1"/>
                    <a:pt x="51" y="11"/>
                    <a:pt x="31" y="31"/>
                  </a:cubicBezTo>
                  <a:cubicBezTo>
                    <a:pt x="10" y="51"/>
                    <a:pt x="0" y="78"/>
                    <a:pt x="0" y="109"/>
                  </a:cubicBezTo>
                  <a:cubicBezTo>
                    <a:pt x="0" y="136"/>
                    <a:pt x="10" y="163"/>
                    <a:pt x="31" y="183"/>
                  </a:cubicBezTo>
                  <a:cubicBezTo>
                    <a:pt x="51" y="204"/>
                    <a:pt x="78" y="214"/>
                    <a:pt x="105" y="214"/>
                  </a:cubicBezTo>
                  <a:cubicBezTo>
                    <a:pt x="135" y="214"/>
                    <a:pt x="163" y="204"/>
                    <a:pt x="183" y="183"/>
                  </a:cubicBezTo>
                  <a:cubicBezTo>
                    <a:pt x="203" y="163"/>
                    <a:pt x="213" y="136"/>
                    <a:pt x="213" y="109"/>
                  </a:cubicBezTo>
                  <a:cubicBezTo>
                    <a:pt x="213" y="78"/>
                    <a:pt x="203" y="51"/>
                    <a:pt x="183" y="31"/>
                  </a:cubicBezTo>
                  <a:cubicBezTo>
                    <a:pt x="163" y="11"/>
                    <a:pt x="135" y="1"/>
                    <a:pt x="1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4" name="Google Shape;624;g27889775a60_0_302"/>
          <p:cNvGrpSpPr/>
          <p:nvPr/>
        </p:nvGrpSpPr>
        <p:grpSpPr>
          <a:xfrm>
            <a:off x="4392055" y="2362155"/>
            <a:ext cx="410628" cy="406309"/>
            <a:chOff x="6546625" y="1900200"/>
            <a:chExt cx="125975" cy="124650"/>
          </a:xfrm>
        </p:grpSpPr>
        <p:sp>
          <p:nvSpPr>
            <p:cNvPr id="625" name="Google Shape;625;g27889775a60_0_302"/>
            <p:cNvSpPr/>
            <p:nvPr/>
          </p:nvSpPr>
          <p:spPr>
            <a:xfrm>
              <a:off x="6546625" y="1900200"/>
              <a:ext cx="125975" cy="124650"/>
            </a:xfrm>
            <a:custGeom>
              <a:rect b="b" l="l" r="r" t="t"/>
              <a:pathLst>
                <a:path extrusionOk="0" h="4986" w="5039">
                  <a:moveTo>
                    <a:pt x="1634" y="1185"/>
                  </a:moveTo>
                  <a:lnTo>
                    <a:pt x="751" y="2068"/>
                  </a:lnTo>
                  <a:lnTo>
                    <a:pt x="572" y="2247"/>
                  </a:lnTo>
                  <a:lnTo>
                    <a:pt x="244" y="1919"/>
                  </a:lnTo>
                  <a:lnTo>
                    <a:pt x="981" y="1185"/>
                  </a:lnTo>
                  <a:close/>
                  <a:moveTo>
                    <a:pt x="826" y="3092"/>
                  </a:moveTo>
                  <a:lnTo>
                    <a:pt x="1904" y="4171"/>
                  </a:lnTo>
                  <a:lnTo>
                    <a:pt x="1549" y="4370"/>
                  </a:lnTo>
                  <a:lnTo>
                    <a:pt x="1417" y="4242"/>
                  </a:lnTo>
                  <a:cubicBezTo>
                    <a:pt x="1417" y="4238"/>
                    <a:pt x="1414" y="4235"/>
                    <a:pt x="1411" y="4235"/>
                  </a:cubicBezTo>
                  <a:cubicBezTo>
                    <a:pt x="1407" y="4231"/>
                    <a:pt x="1404" y="4228"/>
                    <a:pt x="1404" y="4228"/>
                  </a:cubicBezTo>
                  <a:lnTo>
                    <a:pt x="772" y="3593"/>
                  </a:lnTo>
                  <a:cubicBezTo>
                    <a:pt x="768" y="3589"/>
                    <a:pt x="765" y="3589"/>
                    <a:pt x="761" y="3586"/>
                  </a:cubicBezTo>
                  <a:cubicBezTo>
                    <a:pt x="761" y="3582"/>
                    <a:pt x="758" y="3579"/>
                    <a:pt x="755" y="3579"/>
                  </a:cubicBezTo>
                  <a:lnTo>
                    <a:pt x="626" y="3447"/>
                  </a:lnTo>
                  <a:lnTo>
                    <a:pt x="826" y="3092"/>
                  </a:lnTo>
                  <a:close/>
                  <a:moveTo>
                    <a:pt x="4124" y="192"/>
                  </a:moveTo>
                  <a:cubicBezTo>
                    <a:pt x="4328" y="192"/>
                    <a:pt x="4535" y="213"/>
                    <a:pt x="4741" y="256"/>
                  </a:cubicBezTo>
                  <a:cubicBezTo>
                    <a:pt x="4947" y="1243"/>
                    <a:pt x="4649" y="2250"/>
                    <a:pt x="3933" y="2967"/>
                  </a:cubicBezTo>
                  <a:lnTo>
                    <a:pt x="2543" y="4357"/>
                  </a:lnTo>
                  <a:lnTo>
                    <a:pt x="2455" y="4444"/>
                  </a:lnTo>
                  <a:lnTo>
                    <a:pt x="2134" y="4123"/>
                  </a:lnTo>
                  <a:lnTo>
                    <a:pt x="873" y="2862"/>
                  </a:lnTo>
                  <a:lnTo>
                    <a:pt x="552" y="2541"/>
                  </a:lnTo>
                  <a:lnTo>
                    <a:pt x="819" y="2274"/>
                  </a:lnTo>
                  <a:lnTo>
                    <a:pt x="2121" y="3576"/>
                  </a:lnTo>
                  <a:cubicBezTo>
                    <a:pt x="2137" y="3593"/>
                    <a:pt x="2165" y="3603"/>
                    <a:pt x="2188" y="3603"/>
                  </a:cubicBezTo>
                  <a:cubicBezTo>
                    <a:pt x="2215" y="3603"/>
                    <a:pt x="2239" y="3593"/>
                    <a:pt x="2259" y="3576"/>
                  </a:cubicBezTo>
                  <a:cubicBezTo>
                    <a:pt x="2296" y="3535"/>
                    <a:pt x="2296" y="3474"/>
                    <a:pt x="2259" y="3437"/>
                  </a:cubicBezTo>
                  <a:lnTo>
                    <a:pt x="958" y="2135"/>
                  </a:lnTo>
                  <a:lnTo>
                    <a:pt x="2033" y="1064"/>
                  </a:lnTo>
                  <a:cubicBezTo>
                    <a:pt x="2597" y="496"/>
                    <a:pt x="3346" y="192"/>
                    <a:pt x="4124" y="192"/>
                  </a:cubicBezTo>
                  <a:close/>
                  <a:moveTo>
                    <a:pt x="3811" y="3366"/>
                  </a:moveTo>
                  <a:lnTo>
                    <a:pt x="3811" y="4015"/>
                  </a:lnTo>
                  <a:lnTo>
                    <a:pt x="3077" y="4749"/>
                  </a:lnTo>
                  <a:lnTo>
                    <a:pt x="2753" y="4424"/>
                  </a:lnTo>
                  <a:lnTo>
                    <a:pt x="3811" y="3366"/>
                  </a:lnTo>
                  <a:close/>
                  <a:moveTo>
                    <a:pt x="697" y="3795"/>
                  </a:moveTo>
                  <a:lnTo>
                    <a:pt x="1201" y="4302"/>
                  </a:lnTo>
                  <a:cubicBezTo>
                    <a:pt x="998" y="4482"/>
                    <a:pt x="751" y="4617"/>
                    <a:pt x="488" y="4688"/>
                  </a:cubicBezTo>
                  <a:lnTo>
                    <a:pt x="244" y="4752"/>
                  </a:lnTo>
                  <a:lnTo>
                    <a:pt x="308" y="4509"/>
                  </a:lnTo>
                  <a:cubicBezTo>
                    <a:pt x="379" y="4245"/>
                    <a:pt x="515" y="3998"/>
                    <a:pt x="697" y="3795"/>
                  </a:cubicBezTo>
                  <a:close/>
                  <a:moveTo>
                    <a:pt x="4125" y="0"/>
                  </a:moveTo>
                  <a:cubicBezTo>
                    <a:pt x="3833" y="0"/>
                    <a:pt x="3541" y="40"/>
                    <a:pt x="3260" y="120"/>
                  </a:cubicBezTo>
                  <a:cubicBezTo>
                    <a:pt x="2743" y="269"/>
                    <a:pt x="2273" y="546"/>
                    <a:pt x="1894" y="925"/>
                  </a:cubicBezTo>
                  <a:lnTo>
                    <a:pt x="1830" y="989"/>
                  </a:lnTo>
                  <a:lnTo>
                    <a:pt x="941" y="989"/>
                  </a:lnTo>
                  <a:cubicBezTo>
                    <a:pt x="914" y="989"/>
                    <a:pt x="890" y="999"/>
                    <a:pt x="870" y="1020"/>
                  </a:cubicBezTo>
                  <a:lnTo>
                    <a:pt x="38" y="1851"/>
                  </a:lnTo>
                  <a:cubicBezTo>
                    <a:pt x="1" y="1889"/>
                    <a:pt x="1" y="1949"/>
                    <a:pt x="38" y="1990"/>
                  </a:cubicBezTo>
                  <a:lnTo>
                    <a:pt x="434" y="2386"/>
                  </a:lnTo>
                  <a:lnTo>
                    <a:pt x="346" y="2473"/>
                  </a:lnTo>
                  <a:cubicBezTo>
                    <a:pt x="308" y="2511"/>
                    <a:pt x="308" y="2572"/>
                    <a:pt x="346" y="2612"/>
                  </a:cubicBezTo>
                  <a:lnTo>
                    <a:pt x="684" y="2947"/>
                  </a:lnTo>
                  <a:lnTo>
                    <a:pt x="420" y="3417"/>
                  </a:lnTo>
                  <a:cubicBezTo>
                    <a:pt x="396" y="3454"/>
                    <a:pt x="403" y="3505"/>
                    <a:pt x="434" y="3535"/>
                  </a:cubicBezTo>
                  <a:lnTo>
                    <a:pt x="559" y="3657"/>
                  </a:lnTo>
                  <a:cubicBezTo>
                    <a:pt x="352" y="3887"/>
                    <a:pt x="200" y="4161"/>
                    <a:pt x="122" y="4458"/>
                  </a:cubicBezTo>
                  <a:lnTo>
                    <a:pt x="14" y="4864"/>
                  </a:lnTo>
                  <a:cubicBezTo>
                    <a:pt x="4" y="4898"/>
                    <a:pt x="14" y="4935"/>
                    <a:pt x="38" y="4958"/>
                  </a:cubicBezTo>
                  <a:cubicBezTo>
                    <a:pt x="58" y="4975"/>
                    <a:pt x="82" y="4985"/>
                    <a:pt x="109" y="4985"/>
                  </a:cubicBezTo>
                  <a:cubicBezTo>
                    <a:pt x="116" y="4985"/>
                    <a:pt x="126" y="4985"/>
                    <a:pt x="133" y="4982"/>
                  </a:cubicBezTo>
                  <a:lnTo>
                    <a:pt x="538" y="4874"/>
                  </a:lnTo>
                  <a:cubicBezTo>
                    <a:pt x="836" y="4796"/>
                    <a:pt x="1110" y="4644"/>
                    <a:pt x="1340" y="4438"/>
                  </a:cubicBezTo>
                  <a:lnTo>
                    <a:pt x="1461" y="4563"/>
                  </a:lnTo>
                  <a:cubicBezTo>
                    <a:pt x="1482" y="4580"/>
                    <a:pt x="1505" y="4590"/>
                    <a:pt x="1532" y="4590"/>
                  </a:cubicBezTo>
                  <a:cubicBezTo>
                    <a:pt x="1549" y="4590"/>
                    <a:pt x="1563" y="4586"/>
                    <a:pt x="1580" y="4576"/>
                  </a:cubicBezTo>
                  <a:lnTo>
                    <a:pt x="2050" y="4313"/>
                  </a:lnTo>
                  <a:lnTo>
                    <a:pt x="2388" y="4651"/>
                  </a:lnTo>
                  <a:cubicBezTo>
                    <a:pt x="2405" y="4671"/>
                    <a:pt x="2432" y="4681"/>
                    <a:pt x="2455" y="4681"/>
                  </a:cubicBezTo>
                  <a:cubicBezTo>
                    <a:pt x="2482" y="4681"/>
                    <a:pt x="2506" y="4671"/>
                    <a:pt x="2526" y="4651"/>
                  </a:cubicBezTo>
                  <a:lnTo>
                    <a:pt x="2614" y="4563"/>
                  </a:lnTo>
                  <a:lnTo>
                    <a:pt x="3006" y="4958"/>
                  </a:lnTo>
                  <a:cubicBezTo>
                    <a:pt x="3027" y="4975"/>
                    <a:pt x="3050" y="4985"/>
                    <a:pt x="3077" y="4985"/>
                  </a:cubicBezTo>
                  <a:cubicBezTo>
                    <a:pt x="3101" y="4985"/>
                    <a:pt x="3128" y="4975"/>
                    <a:pt x="3145" y="4958"/>
                  </a:cubicBezTo>
                  <a:lnTo>
                    <a:pt x="3977" y="4123"/>
                  </a:lnTo>
                  <a:cubicBezTo>
                    <a:pt x="3994" y="4106"/>
                    <a:pt x="4007" y="4083"/>
                    <a:pt x="4007" y="4056"/>
                  </a:cubicBezTo>
                  <a:lnTo>
                    <a:pt x="4007" y="3170"/>
                  </a:lnTo>
                  <a:lnTo>
                    <a:pt x="4071" y="3102"/>
                  </a:lnTo>
                  <a:cubicBezTo>
                    <a:pt x="4450" y="2724"/>
                    <a:pt x="4731" y="2254"/>
                    <a:pt x="4876" y="1736"/>
                  </a:cubicBezTo>
                  <a:cubicBezTo>
                    <a:pt x="5021" y="1226"/>
                    <a:pt x="5038" y="685"/>
                    <a:pt x="4920" y="168"/>
                  </a:cubicBezTo>
                  <a:cubicBezTo>
                    <a:pt x="4916" y="144"/>
                    <a:pt x="4906" y="124"/>
                    <a:pt x="4893" y="107"/>
                  </a:cubicBezTo>
                  <a:lnTo>
                    <a:pt x="4889" y="107"/>
                  </a:lnTo>
                  <a:cubicBezTo>
                    <a:pt x="4873" y="90"/>
                    <a:pt x="4852" y="80"/>
                    <a:pt x="4832" y="80"/>
                  </a:cubicBezTo>
                  <a:cubicBezTo>
                    <a:pt x="4600" y="27"/>
                    <a:pt x="4362" y="0"/>
                    <a:pt x="412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g27889775a60_0_302"/>
            <p:cNvSpPr/>
            <p:nvPr/>
          </p:nvSpPr>
          <p:spPr>
            <a:xfrm>
              <a:off x="6635125" y="1949675"/>
              <a:ext cx="4925" cy="5100"/>
            </a:xfrm>
            <a:custGeom>
              <a:rect b="b" l="l" r="r" t="t"/>
              <a:pathLst>
                <a:path extrusionOk="0" h="204" w="197">
                  <a:moveTo>
                    <a:pt x="102" y="1"/>
                  </a:moveTo>
                  <a:cubicBezTo>
                    <a:pt x="48" y="1"/>
                    <a:pt x="4" y="45"/>
                    <a:pt x="4" y="99"/>
                  </a:cubicBezTo>
                  <a:lnTo>
                    <a:pt x="4" y="106"/>
                  </a:lnTo>
                  <a:cubicBezTo>
                    <a:pt x="1" y="156"/>
                    <a:pt x="44" y="200"/>
                    <a:pt x="99" y="204"/>
                  </a:cubicBezTo>
                  <a:lnTo>
                    <a:pt x="102" y="204"/>
                  </a:lnTo>
                  <a:cubicBezTo>
                    <a:pt x="153" y="204"/>
                    <a:pt x="197" y="160"/>
                    <a:pt x="197" y="106"/>
                  </a:cubicBezTo>
                  <a:lnTo>
                    <a:pt x="197" y="99"/>
                  </a:lnTo>
                  <a:cubicBezTo>
                    <a:pt x="197" y="45"/>
                    <a:pt x="153" y="1"/>
                    <a:pt x="1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g27889775a60_0_302"/>
            <p:cNvSpPr/>
            <p:nvPr/>
          </p:nvSpPr>
          <p:spPr>
            <a:xfrm>
              <a:off x="6599125" y="1931675"/>
              <a:ext cx="38825" cy="40950"/>
            </a:xfrm>
            <a:custGeom>
              <a:rect b="b" l="l" r="r" t="t"/>
              <a:pathLst>
                <a:path extrusionOk="0" h="1638" w="1553">
                  <a:moveTo>
                    <a:pt x="818" y="1"/>
                  </a:moveTo>
                  <a:cubicBezTo>
                    <a:pt x="369" y="1"/>
                    <a:pt x="0" y="366"/>
                    <a:pt x="0" y="819"/>
                  </a:cubicBezTo>
                  <a:cubicBezTo>
                    <a:pt x="0" y="1269"/>
                    <a:pt x="369" y="1637"/>
                    <a:pt x="818" y="1637"/>
                  </a:cubicBezTo>
                  <a:cubicBezTo>
                    <a:pt x="1109" y="1637"/>
                    <a:pt x="1380" y="1482"/>
                    <a:pt x="1525" y="1228"/>
                  </a:cubicBezTo>
                  <a:cubicBezTo>
                    <a:pt x="1552" y="1184"/>
                    <a:pt x="1539" y="1123"/>
                    <a:pt x="1491" y="1096"/>
                  </a:cubicBezTo>
                  <a:cubicBezTo>
                    <a:pt x="1476" y="1087"/>
                    <a:pt x="1459" y="1083"/>
                    <a:pt x="1443" y="1083"/>
                  </a:cubicBezTo>
                  <a:cubicBezTo>
                    <a:pt x="1410" y="1083"/>
                    <a:pt x="1378" y="1101"/>
                    <a:pt x="1359" y="1133"/>
                  </a:cubicBezTo>
                  <a:cubicBezTo>
                    <a:pt x="1248" y="1323"/>
                    <a:pt x="1042" y="1441"/>
                    <a:pt x="818" y="1441"/>
                  </a:cubicBezTo>
                  <a:cubicBezTo>
                    <a:pt x="477" y="1441"/>
                    <a:pt x="196" y="1160"/>
                    <a:pt x="196" y="819"/>
                  </a:cubicBezTo>
                  <a:cubicBezTo>
                    <a:pt x="196" y="474"/>
                    <a:pt x="477" y="193"/>
                    <a:pt x="818" y="193"/>
                  </a:cubicBezTo>
                  <a:cubicBezTo>
                    <a:pt x="1004" y="193"/>
                    <a:pt x="1180" y="275"/>
                    <a:pt x="1299" y="417"/>
                  </a:cubicBezTo>
                  <a:cubicBezTo>
                    <a:pt x="1317" y="441"/>
                    <a:pt x="1344" y="453"/>
                    <a:pt x="1372" y="453"/>
                  </a:cubicBezTo>
                  <a:cubicBezTo>
                    <a:pt x="1394" y="453"/>
                    <a:pt x="1416" y="445"/>
                    <a:pt x="1434" y="430"/>
                  </a:cubicBezTo>
                  <a:cubicBezTo>
                    <a:pt x="1478" y="396"/>
                    <a:pt x="1481" y="332"/>
                    <a:pt x="1447" y="292"/>
                  </a:cubicBezTo>
                  <a:cubicBezTo>
                    <a:pt x="1292" y="106"/>
                    <a:pt x="1062" y="1"/>
                    <a:pt x="8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g27889775a60_0_302"/>
            <p:cNvSpPr/>
            <p:nvPr/>
          </p:nvSpPr>
          <p:spPr>
            <a:xfrm>
              <a:off x="6604625" y="1991100"/>
              <a:ext cx="4825" cy="4925"/>
            </a:xfrm>
            <a:custGeom>
              <a:rect b="b" l="l" r="r" t="t"/>
              <a:pathLst>
                <a:path extrusionOk="0" h="197" w="193">
                  <a:moveTo>
                    <a:pt x="98" y="0"/>
                  </a:moveTo>
                  <a:cubicBezTo>
                    <a:pt x="71" y="0"/>
                    <a:pt x="47" y="11"/>
                    <a:pt x="27" y="31"/>
                  </a:cubicBezTo>
                  <a:cubicBezTo>
                    <a:pt x="10" y="48"/>
                    <a:pt x="0" y="71"/>
                    <a:pt x="0" y="99"/>
                  </a:cubicBezTo>
                  <a:cubicBezTo>
                    <a:pt x="0" y="126"/>
                    <a:pt x="10" y="149"/>
                    <a:pt x="27" y="166"/>
                  </a:cubicBezTo>
                  <a:cubicBezTo>
                    <a:pt x="47" y="186"/>
                    <a:pt x="71" y="197"/>
                    <a:pt x="98" y="197"/>
                  </a:cubicBezTo>
                  <a:cubicBezTo>
                    <a:pt x="122" y="197"/>
                    <a:pt x="149" y="186"/>
                    <a:pt x="166" y="166"/>
                  </a:cubicBezTo>
                  <a:cubicBezTo>
                    <a:pt x="183" y="149"/>
                    <a:pt x="193" y="126"/>
                    <a:pt x="193" y="99"/>
                  </a:cubicBezTo>
                  <a:cubicBezTo>
                    <a:pt x="193" y="71"/>
                    <a:pt x="183" y="48"/>
                    <a:pt x="166" y="31"/>
                  </a:cubicBezTo>
                  <a:cubicBezTo>
                    <a:pt x="149" y="11"/>
                    <a:pt x="122" y="0"/>
                    <a:pt x="9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9" name="Google Shape;629;g27889775a60_0_302"/>
          <p:cNvGrpSpPr/>
          <p:nvPr/>
        </p:nvGrpSpPr>
        <p:grpSpPr>
          <a:xfrm>
            <a:off x="6525628" y="2360034"/>
            <a:ext cx="410625" cy="410553"/>
            <a:chOff x="6714650" y="1670525"/>
            <a:chExt cx="143550" cy="143525"/>
          </a:xfrm>
        </p:grpSpPr>
        <p:sp>
          <p:nvSpPr>
            <p:cNvPr id="630" name="Google Shape;630;g27889775a60_0_302"/>
            <p:cNvSpPr/>
            <p:nvPr/>
          </p:nvSpPr>
          <p:spPr>
            <a:xfrm>
              <a:off x="6832575" y="1767300"/>
              <a:ext cx="6350" cy="5750"/>
            </a:xfrm>
            <a:custGeom>
              <a:rect b="b" l="l" r="r" t="t"/>
              <a:pathLst>
                <a:path extrusionOk="0" h="230" w="254">
                  <a:moveTo>
                    <a:pt x="122" y="0"/>
                  </a:moveTo>
                  <a:cubicBezTo>
                    <a:pt x="94" y="0"/>
                    <a:pt x="66" y="11"/>
                    <a:pt x="44" y="31"/>
                  </a:cubicBezTo>
                  <a:cubicBezTo>
                    <a:pt x="0" y="74"/>
                    <a:pt x="0" y="145"/>
                    <a:pt x="44" y="189"/>
                  </a:cubicBezTo>
                  <a:lnTo>
                    <a:pt x="51" y="196"/>
                  </a:lnTo>
                  <a:cubicBezTo>
                    <a:pt x="71" y="220"/>
                    <a:pt x="102" y="230"/>
                    <a:pt x="129" y="230"/>
                  </a:cubicBezTo>
                  <a:cubicBezTo>
                    <a:pt x="159" y="230"/>
                    <a:pt x="186" y="220"/>
                    <a:pt x="206" y="200"/>
                  </a:cubicBezTo>
                  <a:cubicBezTo>
                    <a:pt x="250" y="156"/>
                    <a:pt x="254" y="85"/>
                    <a:pt x="210" y="41"/>
                  </a:cubicBezTo>
                  <a:lnTo>
                    <a:pt x="203" y="34"/>
                  </a:lnTo>
                  <a:cubicBezTo>
                    <a:pt x="181" y="11"/>
                    <a:pt x="151"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g27889775a60_0_302"/>
            <p:cNvSpPr/>
            <p:nvPr/>
          </p:nvSpPr>
          <p:spPr>
            <a:xfrm>
              <a:off x="6714650" y="1670525"/>
              <a:ext cx="143550" cy="143525"/>
            </a:xfrm>
            <a:custGeom>
              <a:rect b="b" l="l" r="r" t="t"/>
              <a:pathLst>
                <a:path extrusionOk="0" h="5741" w="5742">
                  <a:moveTo>
                    <a:pt x="3030" y="227"/>
                  </a:moveTo>
                  <a:cubicBezTo>
                    <a:pt x="3412" y="227"/>
                    <a:pt x="3727" y="504"/>
                    <a:pt x="3781" y="869"/>
                  </a:cubicBezTo>
                  <a:cubicBezTo>
                    <a:pt x="3774" y="872"/>
                    <a:pt x="3764" y="879"/>
                    <a:pt x="3757" y="889"/>
                  </a:cubicBezTo>
                  <a:cubicBezTo>
                    <a:pt x="3399" y="1244"/>
                    <a:pt x="2922" y="1444"/>
                    <a:pt x="2418" y="1444"/>
                  </a:cubicBezTo>
                  <a:lnTo>
                    <a:pt x="1952" y="1444"/>
                  </a:lnTo>
                  <a:lnTo>
                    <a:pt x="1952" y="984"/>
                  </a:lnTo>
                  <a:cubicBezTo>
                    <a:pt x="1952" y="565"/>
                    <a:pt x="2293" y="227"/>
                    <a:pt x="2709" y="227"/>
                  </a:cubicBezTo>
                  <a:close/>
                  <a:moveTo>
                    <a:pt x="1728" y="1667"/>
                  </a:moveTo>
                  <a:lnTo>
                    <a:pt x="1728" y="2069"/>
                  </a:lnTo>
                  <a:lnTo>
                    <a:pt x="1688" y="2069"/>
                  </a:lnTo>
                  <a:cubicBezTo>
                    <a:pt x="1637" y="2069"/>
                    <a:pt x="1593" y="2029"/>
                    <a:pt x="1593" y="1974"/>
                  </a:cubicBezTo>
                  <a:lnTo>
                    <a:pt x="1593" y="1761"/>
                  </a:lnTo>
                  <a:cubicBezTo>
                    <a:pt x="1593" y="1711"/>
                    <a:pt x="1637" y="1667"/>
                    <a:pt x="1688" y="1667"/>
                  </a:cubicBezTo>
                  <a:close/>
                  <a:moveTo>
                    <a:pt x="4054" y="1667"/>
                  </a:moveTo>
                  <a:cubicBezTo>
                    <a:pt x="4105" y="1667"/>
                    <a:pt x="4149" y="1711"/>
                    <a:pt x="4149" y="1761"/>
                  </a:cubicBezTo>
                  <a:lnTo>
                    <a:pt x="4149" y="1974"/>
                  </a:lnTo>
                  <a:cubicBezTo>
                    <a:pt x="4149" y="2029"/>
                    <a:pt x="4105" y="2072"/>
                    <a:pt x="4054" y="2072"/>
                  </a:cubicBezTo>
                  <a:lnTo>
                    <a:pt x="4014" y="2072"/>
                  </a:lnTo>
                  <a:lnTo>
                    <a:pt x="4014" y="1667"/>
                  </a:lnTo>
                  <a:close/>
                  <a:moveTo>
                    <a:pt x="3791" y="1160"/>
                  </a:moveTo>
                  <a:lnTo>
                    <a:pt x="3791" y="1555"/>
                  </a:lnTo>
                  <a:lnTo>
                    <a:pt x="3791" y="2130"/>
                  </a:lnTo>
                  <a:cubicBezTo>
                    <a:pt x="3791" y="2549"/>
                    <a:pt x="3449" y="2887"/>
                    <a:pt x="3033" y="2887"/>
                  </a:cubicBezTo>
                  <a:lnTo>
                    <a:pt x="2712" y="2887"/>
                  </a:lnTo>
                  <a:cubicBezTo>
                    <a:pt x="2710" y="2887"/>
                    <a:pt x="2708" y="2887"/>
                    <a:pt x="2706" y="2887"/>
                  </a:cubicBezTo>
                  <a:cubicBezTo>
                    <a:pt x="2290" y="2887"/>
                    <a:pt x="1952" y="2547"/>
                    <a:pt x="1952" y="2130"/>
                  </a:cubicBezTo>
                  <a:lnTo>
                    <a:pt x="1952" y="1667"/>
                  </a:lnTo>
                  <a:lnTo>
                    <a:pt x="2418" y="1667"/>
                  </a:lnTo>
                  <a:cubicBezTo>
                    <a:pt x="2695" y="1667"/>
                    <a:pt x="2969" y="1613"/>
                    <a:pt x="3230" y="1505"/>
                  </a:cubicBezTo>
                  <a:cubicBezTo>
                    <a:pt x="3432" y="1420"/>
                    <a:pt x="3622" y="1305"/>
                    <a:pt x="3791" y="1160"/>
                  </a:cubicBezTo>
                  <a:close/>
                  <a:moveTo>
                    <a:pt x="3294" y="3077"/>
                  </a:moveTo>
                  <a:cubicBezTo>
                    <a:pt x="3304" y="3212"/>
                    <a:pt x="3355" y="3337"/>
                    <a:pt x="3439" y="3438"/>
                  </a:cubicBezTo>
                  <a:cubicBezTo>
                    <a:pt x="3277" y="3567"/>
                    <a:pt x="3081" y="3638"/>
                    <a:pt x="2871" y="3638"/>
                  </a:cubicBezTo>
                  <a:cubicBezTo>
                    <a:pt x="2662" y="3638"/>
                    <a:pt x="2462" y="3567"/>
                    <a:pt x="2300" y="3435"/>
                  </a:cubicBezTo>
                  <a:cubicBezTo>
                    <a:pt x="2381" y="3334"/>
                    <a:pt x="2432" y="3208"/>
                    <a:pt x="2442" y="3077"/>
                  </a:cubicBezTo>
                  <a:cubicBezTo>
                    <a:pt x="2526" y="3100"/>
                    <a:pt x="2618" y="3114"/>
                    <a:pt x="2712" y="3114"/>
                  </a:cubicBezTo>
                  <a:lnTo>
                    <a:pt x="3033" y="3114"/>
                  </a:lnTo>
                  <a:cubicBezTo>
                    <a:pt x="3121" y="3114"/>
                    <a:pt x="3209" y="3100"/>
                    <a:pt x="3294" y="3077"/>
                  </a:cubicBezTo>
                  <a:close/>
                  <a:moveTo>
                    <a:pt x="2709" y="0"/>
                  </a:moveTo>
                  <a:cubicBezTo>
                    <a:pt x="2168" y="0"/>
                    <a:pt x="1725" y="443"/>
                    <a:pt x="1725" y="984"/>
                  </a:cubicBezTo>
                  <a:lnTo>
                    <a:pt x="1725" y="1444"/>
                  </a:lnTo>
                  <a:lnTo>
                    <a:pt x="1688" y="1444"/>
                  </a:lnTo>
                  <a:cubicBezTo>
                    <a:pt x="1512" y="1444"/>
                    <a:pt x="1367" y="1586"/>
                    <a:pt x="1367" y="1761"/>
                  </a:cubicBezTo>
                  <a:lnTo>
                    <a:pt x="1367" y="1974"/>
                  </a:lnTo>
                  <a:cubicBezTo>
                    <a:pt x="1367" y="2150"/>
                    <a:pt x="1512" y="2296"/>
                    <a:pt x="1688" y="2296"/>
                  </a:cubicBezTo>
                  <a:lnTo>
                    <a:pt x="1739" y="2296"/>
                  </a:lnTo>
                  <a:cubicBezTo>
                    <a:pt x="1789" y="2586"/>
                    <a:pt x="1968" y="2837"/>
                    <a:pt x="2219" y="2982"/>
                  </a:cubicBezTo>
                  <a:lnTo>
                    <a:pt x="2219" y="3029"/>
                  </a:lnTo>
                  <a:cubicBezTo>
                    <a:pt x="2219" y="3229"/>
                    <a:pt x="2077" y="3405"/>
                    <a:pt x="1881" y="3448"/>
                  </a:cubicBezTo>
                  <a:lnTo>
                    <a:pt x="1499" y="3533"/>
                  </a:lnTo>
                  <a:cubicBezTo>
                    <a:pt x="1194" y="3601"/>
                    <a:pt x="920" y="3770"/>
                    <a:pt x="728" y="4010"/>
                  </a:cubicBezTo>
                  <a:cubicBezTo>
                    <a:pt x="532" y="4250"/>
                    <a:pt x="427" y="4554"/>
                    <a:pt x="427" y="4865"/>
                  </a:cubicBezTo>
                  <a:lnTo>
                    <a:pt x="427" y="5518"/>
                  </a:lnTo>
                  <a:lnTo>
                    <a:pt x="112" y="5518"/>
                  </a:lnTo>
                  <a:cubicBezTo>
                    <a:pt x="52" y="5518"/>
                    <a:pt x="1" y="5568"/>
                    <a:pt x="1" y="5629"/>
                  </a:cubicBezTo>
                  <a:cubicBezTo>
                    <a:pt x="1" y="5690"/>
                    <a:pt x="52" y="5741"/>
                    <a:pt x="112" y="5741"/>
                  </a:cubicBezTo>
                  <a:lnTo>
                    <a:pt x="5627" y="5741"/>
                  </a:lnTo>
                  <a:cubicBezTo>
                    <a:pt x="5691" y="5741"/>
                    <a:pt x="5741" y="5690"/>
                    <a:pt x="5741" y="5629"/>
                  </a:cubicBezTo>
                  <a:cubicBezTo>
                    <a:pt x="5741" y="5568"/>
                    <a:pt x="5691" y="5518"/>
                    <a:pt x="5630" y="5518"/>
                  </a:cubicBezTo>
                  <a:lnTo>
                    <a:pt x="5315" y="5518"/>
                  </a:lnTo>
                  <a:lnTo>
                    <a:pt x="5315" y="4865"/>
                  </a:lnTo>
                  <a:cubicBezTo>
                    <a:pt x="5315" y="4652"/>
                    <a:pt x="5265" y="4439"/>
                    <a:pt x="5170" y="4250"/>
                  </a:cubicBezTo>
                  <a:cubicBezTo>
                    <a:pt x="5148" y="4211"/>
                    <a:pt x="5107" y="4188"/>
                    <a:pt x="5066" y="4188"/>
                  </a:cubicBezTo>
                  <a:cubicBezTo>
                    <a:pt x="5050" y="4188"/>
                    <a:pt x="5033" y="4191"/>
                    <a:pt x="5018" y="4199"/>
                  </a:cubicBezTo>
                  <a:cubicBezTo>
                    <a:pt x="4964" y="4229"/>
                    <a:pt x="4940" y="4297"/>
                    <a:pt x="4967" y="4351"/>
                  </a:cubicBezTo>
                  <a:cubicBezTo>
                    <a:pt x="5048" y="4510"/>
                    <a:pt x="5092" y="4686"/>
                    <a:pt x="5092" y="4865"/>
                  </a:cubicBezTo>
                  <a:lnTo>
                    <a:pt x="5092" y="5518"/>
                  </a:lnTo>
                  <a:lnTo>
                    <a:pt x="650" y="5518"/>
                  </a:lnTo>
                  <a:lnTo>
                    <a:pt x="650" y="4865"/>
                  </a:lnTo>
                  <a:cubicBezTo>
                    <a:pt x="650" y="4334"/>
                    <a:pt x="1029" y="3864"/>
                    <a:pt x="1546" y="3753"/>
                  </a:cubicBezTo>
                  <a:lnTo>
                    <a:pt x="1931" y="3668"/>
                  </a:lnTo>
                  <a:cubicBezTo>
                    <a:pt x="2002" y="3651"/>
                    <a:pt x="2070" y="3624"/>
                    <a:pt x="2131" y="3584"/>
                  </a:cubicBezTo>
                  <a:cubicBezTo>
                    <a:pt x="2337" y="3763"/>
                    <a:pt x="2597" y="3861"/>
                    <a:pt x="2871" y="3861"/>
                  </a:cubicBezTo>
                  <a:cubicBezTo>
                    <a:pt x="3145" y="3861"/>
                    <a:pt x="3402" y="3763"/>
                    <a:pt x="3608" y="3587"/>
                  </a:cubicBezTo>
                  <a:cubicBezTo>
                    <a:pt x="3669" y="3624"/>
                    <a:pt x="3737" y="3651"/>
                    <a:pt x="3808" y="3668"/>
                  </a:cubicBezTo>
                  <a:lnTo>
                    <a:pt x="4196" y="3753"/>
                  </a:lnTo>
                  <a:cubicBezTo>
                    <a:pt x="4291" y="3773"/>
                    <a:pt x="4382" y="3807"/>
                    <a:pt x="4470" y="3851"/>
                  </a:cubicBezTo>
                  <a:cubicBezTo>
                    <a:pt x="4487" y="3858"/>
                    <a:pt x="4504" y="3864"/>
                    <a:pt x="4521" y="3864"/>
                  </a:cubicBezTo>
                  <a:cubicBezTo>
                    <a:pt x="4562" y="3864"/>
                    <a:pt x="4602" y="3841"/>
                    <a:pt x="4619" y="3800"/>
                  </a:cubicBezTo>
                  <a:cubicBezTo>
                    <a:pt x="4649" y="3746"/>
                    <a:pt x="4626" y="3678"/>
                    <a:pt x="4572" y="3651"/>
                  </a:cubicBezTo>
                  <a:cubicBezTo>
                    <a:pt x="4467" y="3597"/>
                    <a:pt x="4355" y="3557"/>
                    <a:pt x="4244" y="3533"/>
                  </a:cubicBezTo>
                  <a:lnTo>
                    <a:pt x="3855" y="3448"/>
                  </a:lnTo>
                  <a:cubicBezTo>
                    <a:pt x="3659" y="3405"/>
                    <a:pt x="3517" y="3229"/>
                    <a:pt x="3517" y="3029"/>
                  </a:cubicBezTo>
                  <a:lnTo>
                    <a:pt x="3517" y="2985"/>
                  </a:lnTo>
                  <a:cubicBezTo>
                    <a:pt x="3767" y="2840"/>
                    <a:pt x="3950" y="2590"/>
                    <a:pt x="4000" y="2296"/>
                  </a:cubicBezTo>
                  <a:lnTo>
                    <a:pt x="4051" y="2296"/>
                  </a:lnTo>
                  <a:cubicBezTo>
                    <a:pt x="4230" y="2296"/>
                    <a:pt x="4372" y="2150"/>
                    <a:pt x="4372" y="1974"/>
                  </a:cubicBezTo>
                  <a:lnTo>
                    <a:pt x="4372" y="1761"/>
                  </a:lnTo>
                  <a:cubicBezTo>
                    <a:pt x="4372" y="1586"/>
                    <a:pt x="4230" y="1444"/>
                    <a:pt x="4051" y="1444"/>
                  </a:cubicBezTo>
                  <a:lnTo>
                    <a:pt x="4014" y="1444"/>
                  </a:lnTo>
                  <a:lnTo>
                    <a:pt x="4014" y="984"/>
                  </a:lnTo>
                  <a:cubicBezTo>
                    <a:pt x="4014" y="443"/>
                    <a:pt x="3574" y="0"/>
                    <a:pt x="30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g27889775a60_0_302"/>
            <p:cNvSpPr/>
            <p:nvPr/>
          </p:nvSpPr>
          <p:spPr>
            <a:xfrm>
              <a:off x="6737150" y="1773625"/>
              <a:ext cx="13550" cy="21325"/>
            </a:xfrm>
            <a:custGeom>
              <a:rect b="b" l="l" r="r" t="t"/>
              <a:pathLst>
                <a:path extrusionOk="0" h="853" w="542">
                  <a:moveTo>
                    <a:pt x="416" y="1"/>
                  </a:moveTo>
                  <a:cubicBezTo>
                    <a:pt x="392" y="1"/>
                    <a:pt x="366" y="9"/>
                    <a:pt x="345" y="24"/>
                  </a:cubicBezTo>
                  <a:cubicBezTo>
                    <a:pt x="125" y="200"/>
                    <a:pt x="0" y="460"/>
                    <a:pt x="0" y="741"/>
                  </a:cubicBezTo>
                  <a:cubicBezTo>
                    <a:pt x="0" y="802"/>
                    <a:pt x="51" y="853"/>
                    <a:pt x="112" y="853"/>
                  </a:cubicBezTo>
                  <a:cubicBezTo>
                    <a:pt x="173" y="853"/>
                    <a:pt x="223" y="802"/>
                    <a:pt x="223" y="741"/>
                  </a:cubicBezTo>
                  <a:cubicBezTo>
                    <a:pt x="223" y="528"/>
                    <a:pt x="318" y="332"/>
                    <a:pt x="484" y="200"/>
                  </a:cubicBezTo>
                  <a:cubicBezTo>
                    <a:pt x="534" y="163"/>
                    <a:pt x="541" y="92"/>
                    <a:pt x="504" y="45"/>
                  </a:cubicBezTo>
                  <a:cubicBezTo>
                    <a:pt x="482" y="15"/>
                    <a:pt x="450"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g27889775a60_0_302"/>
            <p:cNvSpPr/>
            <p:nvPr/>
          </p:nvSpPr>
          <p:spPr>
            <a:xfrm>
              <a:off x="6752450" y="1769850"/>
              <a:ext cx="6275" cy="5575"/>
            </a:xfrm>
            <a:custGeom>
              <a:rect b="b" l="l" r="r" t="t"/>
              <a:pathLst>
                <a:path extrusionOk="0" h="223" w="251">
                  <a:moveTo>
                    <a:pt x="130" y="0"/>
                  </a:moveTo>
                  <a:cubicBezTo>
                    <a:pt x="122" y="0"/>
                    <a:pt x="113" y="1"/>
                    <a:pt x="105" y="3"/>
                  </a:cubicBezTo>
                  <a:lnTo>
                    <a:pt x="98" y="3"/>
                  </a:lnTo>
                  <a:cubicBezTo>
                    <a:pt x="37" y="16"/>
                    <a:pt x="0" y="74"/>
                    <a:pt x="14" y="135"/>
                  </a:cubicBezTo>
                  <a:cubicBezTo>
                    <a:pt x="27" y="189"/>
                    <a:pt x="71" y="223"/>
                    <a:pt x="125" y="223"/>
                  </a:cubicBezTo>
                  <a:lnTo>
                    <a:pt x="149" y="223"/>
                  </a:lnTo>
                  <a:lnTo>
                    <a:pt x="152" y="219"/>
                  </a:lnTo>
                  <a:cubicBezTo>
                    <a:pt x="213" y="206"/>
                    <a:pt x="250" y="148"/>
                    <a:pt x="237" y="87"/>
                  </a:cubicBezTo>
                  <a:cubicBezTo>
                    <a:pt x="225" y="35"/>
                    <a:pt x="181" y="0"/>
                    <a:pt x="1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4" name="Google Shape;634;g27889775a60_0_302"/>
          <p:cNvSpPr txBox="1"/>
          <p:nvPr/>
        </p:nvSpPr>
        <p:spPr>
          <a:xfrm>
            <a:off x="5834288" y="3331075"/>
            <a:ext cx="1895100" cy="349200"/>
          </a:xfrm>
          <a:prstGeom prst="rect">
            <a:avLst/>
          </a:prstGeom>
          <a:noFill/>
          <a:ln>
            <a:noFill/>
          </a:ln>
        </p:spPr>
        <p:txBody>
          <a:bodyPr anchorCtr="0" anchor="ctr" bIns="0" lIns="0" spcFirstLastPara="1" rIns="0" wrap="square" tIns="6700">
            <a:noAutofit/>
          </a:bodyPr>
          <a:lstStyle/>
          <a:p>
            <a:pPr indent="0" lvl="0" marL="0" marR="0" rtl="0" algn="ctr">
              <a:lnSpc>
                <a:spcPct val="100000"/>
              </a:lnSpc>
              <a:spcBef>
                <a:spcPts val="0"/>
              </a:spcBef>
              <a:spcAft>
                <a:spcPts val="0"/>
              </a:spcAft>
              <a:buClr>
                <a:srgbClr val="000000"/>
              </a:buClr>
              <a:buSzPts val="1100"/>
              <a:buFont typeface="Arial"/>
              <a:buNone/>
            </a:pPr>
            <a:r>
              <a:rPr i="1" lang="es" sz="1200">
                <a:solidFill>
                  <a:schemeClr val="dk1"/>
                </a:solidFill>
                <a:latin typeface="Roboto"/>
                <a:ea typeface="Roboto"/>
                <a:cs typeface="Roboto"/>
                <a:sym typeface="Roboto"/>
              </a:rPr>
              <a:t>User Acceptance Testing (UAT)</a:t>
            </a:r>
            <a:endParaRPr b="0" i="1" sz="1200" u="none" cap="none" strike="noStrike">
              <a:solidFill>
                <a:srgbClr val="000000"/>
              </a:solidFill>
              <a:latin typeface="Roboto"/>
              <a:ea typeface="Roboto"/>
              <a:cs typeface="Roboto"/>
              <a:sym typeface="Roboto"/>
            </a:endParaRPr>
          </a:p>
        </p:txBody>
      </p:sp>
      <p:sp>
        <p:nvSpPr>
          <p:cNvPr id="635" name="Google Shape;635;g27889775a60_0_302"/>
          <p:cNvSpPr txBox="1"/>
          <p:nvPr/>
        </p:nvSpPr>
        <p:spPr>
          <a:xfrm>
            <a:off x="6039675" y="3807825"/>
            <a:ext cx="25569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Demands significant resources for setup, analysis, and conclusion drawing from user behavior.</a:t>
            </a:r>
            <a:endParaRPr b="0" sz="1000" u="none" cap="none" strike="noStrike">
              <a:solidFill>
                <a:srgbClr val="000000"/>
              </a:solidFill>
              <a:latin typeface="Roboto"/>
              <a:ea typeface="Roboto"/>
              <a:cs typeface="Roboto"/>
              <a:sym typeface="Roboto"/>
            </a:endParaRPr>
          </a:p>
        </p:txBody>
      </p:sp>
      <p:sp>
        <p:nvSpPr>
          <p:cNvPr id="636" name="Google Shape;636;g27889775a60_0_302"/>
          <p:cNvSpPr txBox="1"/>
          <p:nvPr/>
        </p:nvSpPr>
        <p:spPr>
          <a:xfrm>
            <a:off x="3502123" y="3331075"/>
            <a:ext cx="1895100" cy="349200"/>
          </a:xfrm>
          <a:prstGeom prst="rect">
            <a:avLst/>
          </a:prstGeom>
          <a:noFill/>
          <a:ln>
            <a:noFill/>
          </a:ln>
        </p:spPr>
        <p:txBody>
          <a:bodyPr anchorCtr="0" anchor="ctr" bIns="0" lIns="0" spcFirstLastPara="1" rIns="0" wrap="square" tIns="6700">
            <a:noAutofit/>
          </a:bodyPr>
          <a:lstStyle/>
          <a:p>
            <a:pPr indent="0" lvl="0" marL="0" rtl="0" algn="ctr">
              <a:spcBef>
                <a:spcPts val="0"/>
              </a:spcBef>
              <a:spcAft>
                <a:spcPts val="0"/>
              </a:spcAft>
              <a:buClr>
                <a:schemeClr val="dk1"/>
              </a:buClr>
              <a:buSzPts val="1100"/>
              <a:buFont typeface="Arial"/>
              <a:buNone/>
            </a:pPr>
            <a:r>
              <a:rPr i="1" lang="es" sz="1200">
                <a:solidFill>
                  <a:schemeClr val="accent4"/>
                </a:solidFill>
                <a:latin typeface="Roboto"/>
                <a:ea typeface="Roboto"/>
                <a:cs typeface="Roboto"/>
                <a:sym typeface="Roboto"/>
              </a:rPr>
              <a:t>Impact on Workflow</a:t>
            </a:r>
            <a:endParaRPr i="1" sz="1200">
              <a:solidFill>
                <a:schemeClr val="accent4"/>
              </a:solidFill>
              <a:latin typeface="Roboto"/>
              <a:ea typeface="Roboto"/>
              <a:cs typeface="Roboto"/>
              <a:sym typeface="Roboto"/>
            </a:endParaRPr>
          </a:p>
        </p:txBody>
      </p:sp>
      <p:sp>
        <p:nvSpPr>
          <p:cNvPr id="637" name="Google Shape;637;g27889775a60_0_302"/>
          <p:cNvSpPr txBox="1"/>
          <p:nvPr/>
        </p:nvSpPr>
        <p:spPr>
          <a:xfrm>
            <a:off x="3311125" y="3807825"/>
            <a:ext cx="24582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 Quick bug fixing can temporarily halt project progress.</a:t>
            </a:r>
            <a:endParaRPr b="0" sz="1000" u="none" cap="none" strike="noStrike">
              <a:solidFill>
                <a:srgbClr val="000000"/>
              </a:solidFill>
              <a:latin typeface="Roboto"/>
              <a:ea typeface="Roboto"/>
              <a:cs typeface="Roboto"/>
              <a:sym typeface="Roboto"/>
            </a:endParaRPr>
          </a:p>
        </p:txBody>
      </p:sp>
      <p:sp>
        <p:nvSpPr>
          <p:cNvPr id="638" name="Google Shape;638;g27889775a60_0_302"/>
          <p:cNvSpPr txBox="1"/>
          <p:nvPr/>
        </p:nvSpPr>
        <p:spPr>
          <a:xfrm>
            <a:off x="1315275" y="3331075"/>
            <a:ext cx="1895100" cy="349200"/>
          </a:xfrm>
          <a:prstGeom prst="rect">
            <a:avLst/>
          </a:prstGeom>
          <a:noFill/>
          <a:ln>
            <a:noFill/>
          </a:ln>
        </p:spPr>
        <p:txBody>
          <a:bodyPr anchorCtr="0" anchor="ctr" bIns="0" lIns="0" spcFirstLastPara="1" rIns="0" wrap="square" tIns="6700">
            <a:noAutofit/>
          </a:bodyPr>
          <a:lstStyle/>
          <a:p>
            <a:pPr indent="0" lvl="0" marL="0" rtl="0" algn="ctr">
              <a:spcBef>
                <a:spcPts val="0"/>
              </a:spcBef>
              <a:spcAft>
                <a:spcPts val="0"/>
              </a:spcAft>
              <a:buClr>
                <a:schemeClr val="dk1"/>
              </a:buClr>
              <a:buSzPts val="1100"/>
              <a:buFont typeface="Arial"/>
              <a:buNone/>
            </a:pPr>
            <a:r>
              <a:rPr i="1" lang="es" sz="1200">
                <a:solidFill>
                  <a:schemeClr val="accent1"/>
                </a:solidFill>
                <a:latin typeface="Roboto"/>
                <a:ea typeface="Roboto"/>
                <a:cs typeface="Roboto"/>
                <a:sym typeface="Roboto"/>
              </a:rPr>
              <a:t>Close Tester-Developer Collaboration</a:t>
            </a:r>
            <a:endParaRPr i="1" sz="1200">
              <a:solidFill>
                <a:schemeClr val="accent1"/>
              </a:solidFill>
              <a:latin typeface="Roboto"/>
              <a:ea typeface="Roboto"/>
              <a:cs typeface="Roboto"/>
              <a:sym typeface="Roboto"/>
            </a:endParaRPr>
          </a:p>
        </p:txBody>
      </p:sp>
      <p:sp>
        <p:nvSpPr>
          <p:cNvPr id="639" name="Google Shape;639;g27889775a60_0_302"/>
          <p:cNvSpPr txBox="1"/>
          <p:nvPr/>
        </p:nvSpPr>
        <p:spPr>
          <a:xfrm>
            <a:off x="447350" y="3807825"/>
            <a:ext cx="26268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Agile requires seamless collaboration for quick identification and resolution of bugs.</a:t>
            </a:r>
            <a:endParaRPr b="0" sz="1000" u="none" cap="none" strike="noStrike">
              <a:solidFill>
                <a:srgbClr val="000000"/>
              </a:solidFill>
              <a:latin typeface="Roboto"/>
              <a:ea typeface="Roboto"/>
              <a:cs typeface="Roboto"/>
              <a:sym typeface="Roboto"/>
            </a:endParaRPr>
          </a:p>
        </p:txBody>
      </p:sp>
      <p:pic>
        <p:nvPicPr>
          <p:cNvPr id="640" name="Google Shape;640;g27889775a60_0_302"/>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641" name="Google Shape;641;g27889775a60_0_302"/>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Vannet</a:t>
            </a:r>
            <a:endParaRPr b="1">
              <a:latin typeface="Roboto"/>
              <a:ea typeface="Roboto"/>
              <a:cs typeface="Roboto"/>
              <a:sym typeface="Roboto"/>
            </a:endParaRPr>
          </a:p>
        </p:txBody>
      </p:sp>
      <p:sp>
        <p:nvSpPr>
          <p:cNvPr id="642" name="Google Shape;642;g27889775a60_0_302"/>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g27889775a60_0_342"/>
          <p:cNvSpPr txBox="1"/>
          <p:nvPr>
            <p:ph type="title"/>
          </p:nvPr>
        </p:nvSpPr>
        <p:spPr>
          <a:xfrm>
            <a:off x="652525" y="6128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9.	Difficulties of testing in an Agile environment</a:t>
            </a:r>
            <a:endParaRPr b="1" sz="2100">
              <a:latin typeface="Fira Sans Extra Condensed"/>
              <a:ea typeface="Fira Sans Extra Condensed"/>
              <a:cs typeface="Fira Sans Extra Condensed"/>
              <a:sym typeface="Fira Sans Extra Condensed"/>
            </a:endParaRPr>
          </a:p>
        </p:txBody>
      </p:sp>
      <p:sp>
        <p:nvSpPr>
          <p:cNvPr id="648" name="Google Shape;648;g27889775a60_0_342"/>
          <p:cNvSpPr txBox="1"/>
          <p:nvPr>
            <p:ph type="title"/>
          </p:nvPr>
        </p:nvSpPr>
        <p:spPr>
          <a:xfrm>
            <a:off x="652525" y="10700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i="1" lang="es" sz="1600">
                <a:solidFill>
                  <a:srgbClr val="0C2FCC"/>
                </a:solidFill>
                <a:latin typeface="Fira Sans Extra Condensed"/>
                <a:ea typeface="Fira Sans Extra Condensed"/>
                <a:cs typeface="Fira Sans Extra Condensed"/>
                <a:sym typeface="Fira Sans Extra Condensed"/>
              </a:rPr>
              <a:t>9.4	</a:t>
            </a:r>
            <a:r>
              <a:rPr i="1" lang="es" sz="1600">
                <a:solidFill>
                  <a:srgbClr val="0C2FCC"/>
                </a:solidFill>
                <a:latin typeface="Fira Sans Extra Condensed"/>
                <a:ea typeface="Fira Sans Extra Condensed"/>
                <a:cs typeface="Fira Sans Extra Condensed"/>
                <a:sym typeface="Fira Sans Extra Condensed"/>
              </a:rPr>
              <a:t>Lack of Documentation</a:t>
            </a:r>
            <a:endParaRPr i="1" sz="1600">
              <a:solidFill>
                <a:srgbClr val="0C2FCC"/>
              </a:solidFill>
              <a:latin typeface="Fira Sans Extra Condensed"/>
              <a:ea typeface="Fira Sans Extra Condensed"/>
              <a:cs typeface="Fira Sans Extra Condensed"/>
              <a:sym typeface="Fira Sans Extra Condensed"/>
            </a:endParaRPr>
          </a:p>
        </p:txBody>
      </p:sp>
      <p:grpSp>
        <p:nvGrpSpPr>
          <p:cNvPr id="649" name="Google Shape;649;g27889775a60_0_342"/>
          <p:cNvGrpSpPr/>
          <p:nvPr/>
        </p:nvGrpSpPr>
        <p:grpSpPr>
          <a:xfrm>
            <a:off x="5921700" y="1758622"/>
            <a:ext cx="1618525" cy="1567053"/>
            <a:chOff x="740100" y="1606222"/>
            <a:chExt cx="1618525" cy="1567053"/>
          </a:xfrm>
        </p:grpSpPr>
        <p:sp>
          <p:nvSpPr>
            <p:cNvPr id="650" name="Google Shape;650;g27889775a60_0_342"/>
            <p:cNvSpPr/>
            <p:nvPr/>
          </p:nvSpPr>
          <p:spPr>
            <a:xfrm>
              <a:off x="740100"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g27889775a60_0_342"/>
            <p:cNvSpPr/>
            <p:nvPr/>
          </p:nvSpPr>
          <p:spPr>
            <a:xfrm>
              <a:off x="1074575"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2" name="Google Shape;652;g27889775a60_0_342"/>
            <p:cNvCxnSpPr/>
            <p:nvPr/>
          </p:nvCxnSpPr>
          <p:spPr>
            <a:xfrm>
              <a:off x="1549363" y="2890375"/>
              <a:ext cx="3000" cy="282900"/>
            </a:xfrm>
            <a:prstGeom prst="straightConnector1">
              <a:avLst/>
            </a:prstGeom>
            <a:noFill/>
            <a:ln cap="flat" cmpd="sng" w="19050">
              <a:solidFill>
                <a:srgbClr val="CCCCCC"/>
              </a:solidFill>
              <a:prstDash val="solid"/>
              <a:round/>
              <a:headEnd len="sm" w="sm" type="none"/>
              <a:tailEnd len="med" w="med" type="oval"/>
            </a:ln>
          </p:spPr>
        </p:cxnSp>
      </p:grpSp>
      <p:grpSp>
        <p:nvGrpSpPr>
          <p:cNvPr id="653" name="Google Shape;653;g27889775a60_0_342"/>
          <p:cNvGrpSpPr/>
          <p:nvPr/>
        </p:nvGrpSpPr>
        <p:grpSpPr>
          <a:xfrm>
            <a:off x="1540200" y="1758622"/>
            <a:ext cx="1618525" cy="1577853"/>
            <a:chOff x="2807025" y="1606222"/>
            <a:chExt cx="1618525" cy="1577853"/>
          </a:xfrm>
        </p:grpSpPr>
        <p:sp>
          <p:nvSpPr>
            <p:cNvPr id="654" name="Google Shape;654;g27889775a60_0_342"/>
            <p:cNvSpPr/>
            <p:nvPr/>
          </p:nvSpPr>
          <p:spPr>
            <a:xfrm>
              <a:off x="2807025"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g27889775a60_0_342"/>
            <p:cNvSpPr/>
            <p:nvPr/>
          </p:nvSpPr>
          <p:spPr>
            <a:xfrm>
              <a:off x="3141500"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6" name="Google Shape;656;g27889775a60_0_342"/>
            <p:cNvCxnSpPr/>
            <p:nvPr/>
          </p:nvCxnSpPr>
          <p:spPr>
            <a:xfrm flipH="1">
              <a:off x="3614488" y="2890375"/>
              <a:ext cx="1800" cy="293700"/>
            </a:xfrm>
            <a:prstGeom prst="straightConnector1">
              <a:avLst/>
            </a:prstGeom>
            <a:noFill/>
            <a:ln cap="flat" cmpd="sng" w="19050">
              <a:solidFill>
                <a:srgbClr val="CCCCCC"/>
              </a:solidFill>
              <a:prstDash val="solid"/>
              <a:round/>
              <a:headEnd len="sm" w="sm" type="none"/>
              <a:tailEnd len="med" w="med" type="oval"/>
            </a:ln>
          </p:spPr>
        </p:cxnSp>
      </p:grpSp>
      <p:grpSp>
        <p:nvGrpSpPr>
          <p:cNvPr id="657" name="Google Shape;657;g27889775a60_0_342"/>
          <p:cNvGrpSpPr/>
          <p:nvPr/>
        </p:nvGrpSpPr>
        <p:grpSpPr>
          <a:xfrm>
            <a:off x="3788100" y="1758622"/>
            <a:ext cx="1618525" cy="1572453"/>
            <a:chOff x="4873950" y="1606222"/>
            <a:chExt cx="1618525" cy="1572453"/>
          </a:xfrm>
        </p:grpSpPr>
        <p:sp>
          <p:nvSpPr>
            <p:cNvPr id="658" name="Google Shape;658;g27889775a60_0_342"/>
            <p:cNvSpPr/>
            <p:nvPr/>
          </p:nvSpPr>
          <p:spPr>
            <a:xfrm>
              <a:off x="4873950" y="1606222"/>
              <a:ext cx="1618525" cy="1381717"/>
            </a:xfrm>
            <a:custGeom>
              <a:rect b="b" l="l" r="r" t="t"/>
              <a:pathLst>
                <a:path extrusionOk="0" h="11286" w="13220">
                  <a:moveTo>
                    <a:pt x="6610" y="1"/>
                  </a:moveTo>
                  <a:cubicBezTo>
                    <a:pt x="2959" y="1"/>
                    <a:pt x="0" y="2959"/>
                    <a:pt x="0" y="6610"/>
                  </a:cubicBezTo>
                  <a:cubicBezTo>
                    <a:pt x="0" y="8436"/>
                    <a:pt x="741" y="10089"/>
                    <a:pt x="1934" y="11286"/>
                  </a:cubicBezTo>
                  <a:lnTo>
                    <a:pt x="6610" y="6610"/>
                  </a:lnTo>
                  <a:lnTo>
                    <a:pt x="11282" y="11286"/>
                  </a:lnTo>
                  <a:cubicBezTo>
                    <a:pt x="12479" y="10089"/>
                    <a:pt x="13219" y="8436"/>
                    <a:pt x="13219" y="6610"/>
                  </a:cubicBezTo>
                  <a:cubicBezTo>
                    <a:pt x="13219" y="2959"/>
                    <a:pt x="10261" y="1"/>
                    <a:pt x="661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g27889775a60_0_342"/>
            <p:cNvSpPr/>
            <p:nvPr/>
          </p:nvSpPr>
          <p:spPr>
            <a:xfrm>
              <a:off x="5208425" y="1941065"/>
              <a:ext cx="949200" cy="949303"/>
            </a:xfrm>
            <a:custGeom>
              <a:rect b="b" l="l" r="r" t="t"/>
              <a:pathLst>
                <a:path extrusionOk="0" h="7754" w="7753">
                  <a:moveTo>
                    <a:pt x="7752" y="3875"/>
                  </a:moveTo>
                  <a:cubicBezTo>
                    <a:pt x="7752" y="6015"/>
                    <a:pt x="6018" y="7753"/>
                    <a:pt x="3878" y="7753"/>
                  </a:cubicBezTo>
                  <a:cubicBezTo>
                    <a:pt x="1738" y="7753"/>
                    <a:pt x="0" y="6015"/>
                    <a:pt x="0" y="3875"/>
                  </a:cubicBezTo>
                  <a:cubicBezTo>
                    <a:pt x="0" y="1735"/>
                    <a:pt x="1738" y="1"/>
                    <a:pt x="3878" y="1"/>
                  </a:cubicBezTo>
                  <a:cubicBezTo>
                    <a:pt x="6018" y="1"/>
                    <a:pt x="7752" y="1735"/>
                    <a:pt x="7752" y="3875"/>
                  </a:cubicBezTo>
                  <a:close/>
                </a:path>
              </a:pathLst>
            </a:custGeom>
            <a:solidFill>
              <a:srgbClr val="F4F6F8"/>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60" name="Google Shape;660;g27889775a60_0_342"/>
            <p:cNvCxnSpPr/>
            <p:nvPr/>
          </p:nvCxnSpPr>
          <p:spPr>
            <a:xfrm>
              <a:off x="5683213" y="2890375"/>
              <a:ext cx="3000" cy="288300"/>
            </a:xfrm>
            <a:prstGeom prst="straightConnector1">
              <a:avLst/>
            </a:prstGeom>
            <a:noFill/>
            <a:ln cap="flat" cmpd="sng" w="19050">
              <a:solidFill>
                <a:srgbClr val="CCCCCC"/>
              </a:solidFill>
              <a:prstDash val="solid"/>
              <a:round/>
              <a:headEnd len="sm" w="sm" type="none"/>
              <a:tailEnd len="med" w="med" type="oval"/>
            </a:ln>
          </p:spPr>
        </p:cxnSp>
      </p:grpSp>
      <p:grpSp>
        <p:nvGrpSpPr>
          <p:cNvPr id="661" name="Google Shape;661;g27889775a60_0_342"/>
          <p:cNvGrpSpPr/>
          <p:nvPr/>
        </p:nvGrpSpPr>
        <p:grpSpPr>
          <a:xfrm>
            <a:off x="2144157" y="2360012"/>
            <a:ext cx="410629" cy="410629"/>
            <a:chOff x="6727925" y="2296550"/>
            <a:chExt cx="136200" cy="136200"/>
          </a:xfrm>
        </p:grpSpPr>
        <p:sp>
          <p:nvSpPr>
            <p:cNvPr id="662" name="Google Shape;662;g27889775a60_0_342"/>
            <p:cNvSpPr/>
            <p:nvPr/>
          </p:nvSpPr>
          <p:spPr>
            <a:xfrm>
              <a:off x="6768075" y="2328925"/>
              <a:ext cx="5350" cy="5350"/>
            </a:xfrm>
            <a:custGeom>
              <a:rect b="b" l="l" r="r" t="t"/>
              <a:pathLst>
                <a:path extrusionOk="0" h="214" w="214">
                  <a:moveTo>
                    <a:pt x="109" y="1"/>
                  </a:moveTo>
                  <a:cubicBezTo>
                    <a:pt x="82" y="1"/>
                    <a:pt x="55" y="11"/>
                    <a:pt x="34" y="31"/>
                  </a:cubicBezTo>
                  <a:cubicBezTo>
                    <a:pt x="14" y="51"/>
                    <a:pt x="1" y="78"/>
                    <a:pt x="1" y="105"/>
                  </a:cubicBezTo>
                  <a:cubicBezTo>
                    <a:pt x="1" y="132"/>
                    <a:pt x="14" y="163"/>
                    <a:pt x="34" y="180"/>
                  </a:cubicBezTo>
                  <a:cubicBezTo>
                    <a:pt x="55" y="200"/>
                    <a:pt x="82" y="214"/>
                    <a:pt x="109" y="214"/>
                  </a:cubicBezTo>
                  <a:cubicBezTo>
                    <a:pt x="136" y="214"/>
                    <a:pt x="163" y="200"/>
                    <a:pt x="183" y="180"/>
                  </a:cubicBezTo>
                  <a:cubicBezTo>
                    <a:pt x="203" y="163"/>
                    <a:pt x="214" y="132"/>
                    <a:pt x="214" y="105"/>
                  </a:cubicBezTo>
                  <a:cubicBezTo>
                    <a:pt x="214" y="78"/>
                    <a:pt x="203" y="51"/>
                    <a:pt x="183" y="31"/>
                  </a:cubicBezTo>
                  <a:cubicBezTo>
                    <a:pt x="163" y="11"/>
                    <a:pt x="136"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g27889775a60_0_342"/>
            <p:cNvSpPr/>
            <p:nvPr/>
          </p:nvSpPr>
          <p:spPr>
            <a:xfrm>
              <a:off x="6727925" y="2296550"/>
              <a:ext cx="136200" cy="136200"/>
            </a:xfrm>
            <a:custGeom>
              <a:rect b="b" l="l" r="r" t="t"/>
              <a:pathLst>
                <a:path extrusionOk="0" h="5448" w="5448">
                  <a:moveTo>
                    <a:pt x="3006" y="1"/>
                  </a:moveTo>
                  <a:cubicBezTo>
                    <a:pt x="2979" y="1"/>
                    <a:pt x="2952" y="11"/>
                    <a:pt x="2932" y="31"/>
                  </a:cubicBezTo>
                  <a:lnTo>
                    <a:pt x="1918" y="1045"/>
                  </a:lnTo>
                  <a:cubicBezTo>
                    <a:pt x="1877" y="1089"/>
                    <a:pt x="1877" y="1157"/>
                    <a:pt x="1918" y="1198"/>
                  </a:cubicBezTo>
                  <a:cubicBezTo>
                    <a:pt x="1938" y="1218"/>
                    <a:pt x="1965" y="1228"/>
                    <a:pt x="1992" y="1228"/>
                  </a:cubicBezTo>
                  <a:cubicBezTo>
                    <a:pt x="2020" y="1228"/>
                    <a:pt x="2048" y="1218"/>
                    <a:pt x="2070" y="1198"/>
                  </a:cubicBezTo>
                  <a:lnTo>
                    <a:pt x="3050" y="214"/>
                  </a:lnTo>
                  <a:lnTo>
                    <a:pt x="4899" y="214"/>
                  </a:lnTo>
                  <a:cubicBezTo>
                    <a:pt x="5085" y="214"/>
                    <a:pt x="5234" y="362"/>
                    <a:pt x="5234" y="548"/>
                  </a:cubicBezTo>
                  <a:lnTo>
                    <a:pt x="5234" y="2398"/>
                  </a:lnTo>
                  <a:lnTo>
                    <a:pt x="2492" y="5136"/>
                  </a:lnTo>
                  <a:cubicBezTo>
                    <a:pt x="2428" y="5202"/>
                    <a:pt x="2343" y="5235"/>
                    <a:pt x="2257" y="5235"/>
                  </a:cubicBezTo>
                  <a:cubicBezTo>
                    <a:pt x="2172" y="5235"/>
                    <a:pt x="2087" y="5202"/>
                    <a:pt x="2022" y="5136"/>
                  </a:cubicBezTo>
                  <a:lnTo>
                    <a:pt x="312" y="3425"/>
                  </a:lnTo>
                  <a:cubicBezTo>
                    <a:pt x="247" y="3365"/>
                    <a:pt x="214" y="3280"/>
                    <a:pt x="214" y="3192"/>
                  </a:cubicBezTo>
                  <a:cubicBezTo>
                    <a:pt x="214" y="3101"/>
                    <a:pt x="247" y="3016"/>
                    <a:pt x="312" y="2956"/>
                  </a:cubicBezTo>
                  <a:lnTo>
                    <a:pt x="1468" y="1799"/>
                  </a:lnTo>
                  <a:cubicBezTo>
                    <a:pt x="1508" y="1755"/>
                    <a:pt x="1508" y="1688"/>
                    <a:pt x="1468" y="1647"/>
                  </a:cubicBezTo>
                  <a:cubicBezTo>
                    <a:pt x="1446" y="1627"/>
                    <a:pt x="1418" y="1617"/>
                    <a:pt x="1391" y="1617"/>
                  </a:cubicBezTo>
                  <a:cubicBezTo>
                    <a:pt x="1363" y="1617"/>
                    <a:pt x="1336" y="1627"/>
                    <a:pt x="1316" y="1647"/>
                  </a:cubicBezTo>
                  <a:lnTo>
                    <a:pt x="160" y="2803"/>
                  </a:lnTo>
                  <a:cubicBezTo>
                    <a:pt x="58" y="2908"/>
                    <a:pt x="1" y="3043"/>
                    <a:pt x="1" y="3192"/>
                  </a:cubicBezTo>
                  <a:cubicBezTo>
                    <a:pt x="1" y="3338"/>
                    <a:pt x="58" y="3473"/>
                    <a:pt x="160" y="3578"/>
                  </a:cubicBezTo>
                  <a:lnTo>
                    <a:pt x="1870" y="5288"/>
                  </a:lnTo>
                  <a:cubicBezTo>
                    <a:pt x="1978" y="5393"/>
                    <a:pt x="2117" y="5447"/>
                    <a:pt x="2256" y="5447"/>
                  </a:cubicBezTo>
                  <a:cubicBezTo>
                    <a:pt x="2398" y="5447"/>
                    <a:pt x="2536" y="5393"/>
                    <a:pt x="2644" y="5288"/>
                  </a:cubicBezTo>
                  <a:lnTo>
                    <a:pt x="5417" y="2516"/>
                  </a:lnTo>
                  <a:cubicBezTo>
                    <a:pt x="5434" y="2496"/>
                    <a:pt x="5447" y="2469"/>
                    <a:pt x="5447" y="2442"/>
                  </a:cubicBezTo>
                  <a:lnTo>
                    <a:pt x="5447" y="548"/>
                  </a:lnTo>
                  <a:cubicBezTo>
                    <a:pt x="5447" y="248"/>
                    <a:pt x="5204" y="1"/>
                    <a:pt x="48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g27889775a60_0_342"/>
            <p:cNvSpPr/>
            <p:nvPr/>
          </p:nvSpPr>
          <p:spPr>
            <a:xfrm>
              <a:off x="6825300" y="2311000"/>
              <a:ext cx="24525" cy="24450"/>
            </a:xfrm>
            <a:custGeom>
              <a:rect b="b" l="l" r="r" t="t"/>
              <a:pathLst>
                <a:path extrusionOk="0" h="978" w="981">
                  <a:moveTo>
                    <a:pt x="491" y="210"/>
                  </a:moveTo>
                  <a:cubicBezTo>
                    <a:pt x="643" y="210"/>
                    <a:pt x="768" y="336"/>
                    <a:pt x="768" y="488"/>
                  </a:cubicBezTo>
                  <a:cubicBezTo>
                    <a:pt x="768" y="640"/>
                    <a:pt x="643" y="765"/>
                    <a:pt x="491" y="765"/>
                  </a:cubicBezTo>
                  <a:cubicBezTo>
                    <a:pt x="338" y="765"/>
                    <a:pt x="213" y="640"/>
                    <a:pt x="213" y="488"/>
                  </a:cubicBezTo>
                  <a:cubicBezTo>
                    <a:pt x="213" y="336"/>
                    <a:pt x="338" y="210"/>
                    <a:pt x="491" y="210"/>
                  </a:cubicBezTo>
                  <a:close/>
                  <a:moveTo>
                    <a:pt x="491" y="1"/>
                  </a:moveTo>
                  <a:cubicBezTo>
                    <a:pt x="220" y="1"/>
                    <a:pt x="0" y="217"/>
                    <a:pt x="0" y="488"/>
                  </a:cubicBezTo>
                  <a:cubicBezTo>
                    <a:pt x="0" y="758"/>
                    <a:pt x="220" y="978"/>
                    <a:pt x="491" y="978"/>
                  </a:cubicBezTo>
                  <a:cubicBezTo>
                    <a:pt x="761" y="978"/>
                    <a:pt x="981" y="758"/>
                    <a:pt x="981" y="488"/>
                  </a:cubicBezTo>
                  <a:cubicBezTo>
                    <a:pt x="981" y="217"/>
                    <a:pt x="761" y="1"/>
                    <a:pt x="4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g27889775a60_0_342"/>
            <p:cNvSpPr/>
            <p:nvPr/>
          </p:nvSpPr>
          <p:spPr>
            <a:xfrm>
              <a:off x="6749150" y="2321150"/>
              <a:ext cx="90450" cy="90375"/>
            </a:xfrm>
            <a:custGeom>
              <a:rect b="b" l="l" r="r" t="t"/>
              <a:pathLst>
                <a:path extrusionOk="0" h="3615" w="3618">
                  <a:moveTo>
                    <a:pt x="2201" y="210"/>
                  </a:moveTo>
                  <a:cubicBezTo>
                    <a:pt x="2272" y="210"/>
                    <a:pt x="2336" y="241"/>
                    <a:pt x="2387" y="288"/>
                  </a:cubicBezTo>
                  <a:lnTo>
                    <a:pt x="3327" y="1228"/>
                  </a:lnTo>
                  <a:cubicBezTo>
                    <a:pt x="3374" y="1278"/>
                    <a:pt x="3405" y="1343"/>
                    <a:pt x="3405" y="1414"/>
                  </a:cubicBezTo>
                  <a:cubicBezTo>
                    <a:pt x="3405" y="1485"/>
                    <a:pt x="3378" y="1549"/>
                    <a:pt x="3327" y="1600"/>
                  </a:cubicBezTo>
                  <a:lnTo>
                    <a:pt x="3198" y="1728"/>
                  </a:lnTo>
                  <a:lnTo>
                    <a:pt x="2681" y="1211"/>
                  </a:lnTo>
                  <a:cubicBezTo>
                    <a:pt x="2661" y="1189"/>
                    <a:pt x="2634" y="1178"/>
                    <a:pt x="2607" y="1178"/>
                  </a:cubicBezTo>
                  <a:cubicBezTo>
                    <a:pt x="2580" y="1178"/>
                    <a:pt x="2553" y="1189"/>
                    <a:pt x="2532" y="1211"/>
                  </a:cubicBezTo>
                  <a:cubicBezTo>
                    <a:pt x="2489" y="1251"/>
                    <a:pt x="2489" y="1319"/>
                    <a:pt x="2532" y="1360"/>
                  </a:cubicBezTo>
                  <a:lnTo>
                    <a:pt x="3050" y="1877"/>
                  </a:lnTo>
                  <a:lnTo>
                    <a:pt x="1599" y="3327"/>
                  </a:lnTo>
                  <a:cubicBezTo>
                    <a:pt x="1549" y="3378"/>
                    <a:pt x="1482" y="3403"/>
                    <a:pt x="1415" y="3403"/>
                  </a:cubicBezTo>
                  <a:cubicBezTo>
                    <a:pt x="1347" y="3403"/>
                    <a:pt x="1280" y="3378"/>
                    <a:pt x="1227" y="3327"/>
                  </a:cubicBezTo>
                  <a:lnTo>
                    <a:pt x="288" y="2387"/>
                  </a:lnTo>
                  <a:cubicBezTo>
                    <a:pt x="240" y="2337"/>
                    <a:pt x="213" y="2272"/>
                    <a:pt x="213" y="2201"/>
                  </a:cubicBezTo>
                  <a:cubicBezTo>
                    <a:pt x="213" y="2130"/>
                    <a:pt x="240" y="2066"/>
                    <a:pt x="288" y="2016"/>
                  </a:cubicBezTo>
                  <a:lnTo>
                    <a:pt x="2015" y="288"/>
                  </a:lnTo>
                  <a:cubicBezTo>
                    <a:pt x="2066" y="241"/>
                    <a:pt x="2130" y="210"/>
                    <a:pt x="2201" y="210"/>
                  </a:cubicBezTo>
                  <a:close/>
                  <a:moveTo>
                    <a:pt x="2201" y="1"/>
                  </a:moveTo>
                  <a:cubicBezTo>
                    <a:pt x="2076" y="1"/>
                    <a:pt x="1954" y="48"/>
                    <a:pt x="1866" y="139"/>
                  </a:cubicBezTo>
                  <a:lnTo>
                    <a:pt x="139" y="1867"/>
                  </a:lnTo>
                  <a:cubicBezTo>
                    <a:pt x="48" y="1955"/>
                    <a:pt x="0" y="2073"/>
                    <a:pt x="0" y="2201"/>
                  </a:cubicBezTo>
                  <a:cubicBezTo>
                    <a:pt x="0" y="2327"/>
                    <a:pt x="48" y="2448"/>
                    <a:pt x="139" y="2536"/>
                  </a:cubicBezTo>
                  <a:lnTo>
                    <a:pt x="1079" y="3476"/>
                  </a:lnTo>
                  <a:cubicBezTo>
                    <a:pt x="1170" y="3571"/>
                    <a:pt x="1292" y="3615"/>
                    <a:pt x="1413" y="3615"/>
                  </a:cubicBezTo>
                  <a:cubicBezTo>
                    <a:pt x="1535" y="3615"/>
                    <a:pt x="1657" y="3571"/>
                    <a:pt x="1751" y="3476"/>
                  </a:cubicBezTo>
                  <a:lnTo>
                    <a:pt x="3476" y="1752"/>
                  </a:lnTo>
                  <a:cubicBezTo>
                    <a:pt x="3567" y="1661"/>
                    <a:pt x="3618" y="1542"/>
                    <a:pt x="3618" y="1414"/>
                  </a:cubicBezTo>
                  <a:cubicBezTo>
                    <a:pt x="3618" y="1289"/>
                    <a:pt x="3567" y="1167"/>
                    <a:pt x="3476" y="1079"/>
                  </a:cubicBezTo>
                  <a:lnTo>
                    <a:pt x="2536" y="139"/>
                  </a:lnTo>
                  <a:cubicBezTo>
                    <a:pt x="2448" y="48"/>
                    <a:pt x="2330" y="1"/>
                    <a:pt x="22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g27889775a60_0_342"/>
            <p:cNvSpPr/>
            <p:nvPr/>
          </p:nvSpPr>
          <p:spPr>
            <a:xfrm>
              <a:off x="6803750" y="2342700"/>
              <a:ext cx="5350" cy="5350"/>
            </a:xfrm>
            <a:custGeom>
              <a:rect b="b" l="l" r="r" t="t"/>
              <a:pathLst>
                <a:path extrusionOk="0" h="214" w="214">
                  <a:moveTo>
                    <a:pt x="105" y="1"/>
                  </a:moveTo>
                  <a:cubicBezTo>
                    <a:pt x="78" y="1"/>
                    <a:pt x="51" y="11"/>
                    <a:pt x="31" y="31"/>
                  </a:cubicBezTo>
                  <a:cubicBezTo>
                    <a:pt x="10" y="51"/>
                    <a:pt x="0" y="78"/>
                    <a:pt x="0" y="109"/>
                  </a:cubicBezTo>
                  <a:cubicBezTo>
                    <a:pt x="0" y="136"/>
                    <a:pt x="10" y="163"/>
                    <a:pt x="31" y="183"/>
                  </a:cubicBezTo>
                  <a:cubicBezTo>
                    <a:pt x="51" y="204"/>
                    <a:pt x="78" y="214"/>
                    <a:pt x="105" y="214"/>
                  </a:cubicBezTo>
                  <a:cubicBezTo>
                    <a:pt x="135" y="214"/>
                    <a:pt x="163" y="204"/>
                    <a:pt x="183" y="183"/>
                  </a:cubicBezTo>
                  <a:cubicBezTo>
                    <a:pt x="203" y="163"/>
                    <a:pt x="213" y="136"/>
                    <a:pt x="213" y="109"/>
                  </a:cubicBezTo>
                  <a:cubicBezTo>
                    <a:pt x="213" y="78"/>
                    <a:pt x="203" y="51"/>
                    <a:pt x="183" y="31"/>
                  </a:cubicBezTo>
                  <a:cubicBezTo>
                    <a:pt x="163" y="11"/>
                    <a:pt x="135" y="1"/>
                    <a:pt x="1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7" name="Google Shape;667;g27889775a60_0_342"/>
          <p:cNvGrpSpPr/>
          <p:nvPr/>
        </p:nvGrpSpPr>
        <p:grpSpPr>
          <a:xfrm>
            <a:off x="4392055" y="2362155"/>
            <a:ext cx="410628" cy="406309"/>
            <a:chOff x="6546625" y="1900200"/>
            <a:chExt cx="125975" cy="124650"/>
          </a:xfrm>
        </p:grpSpPr>
        <p:sp>
          <p:nvSpPr>
            <p:cNvPr id="668" name="Google Shape;668;g27889775a60_0_342"/>
            <p:cNvSpPr/>
            <p:nvPr/>
          </p:nvSpPr>
          <p:spPr>
            <a:xfrm>
              <a:off x="6546625" y="1900200"/>
              <a:ext cx="125975" cy="124650"/>
            </a:xfrm>
            <a:custGeom>
              <a:rect b="b" l="l" r="r" t="t"/>
              <a:pathLst>
                <a:path extrusionOk="0" h="4986" w="5039">
                  <a:moveTo>
                    <a:pt x="1634" y="1185"/>
                  </a:moveTo>
                  <a:lnTo>
                    <a:pt x="751" y="2068"/>
                  </a:lnTo>
                  <a:lnTo>
                    <a:pt x="572" y="2247"/>
                  </a:lnTo>
                  <a:lnTo>
                    <a:pt x="244" y="1919"/>
                  </a:lnTo>
                  <a:lnTo>
                    <a:pt x="981" y="1185"/>
                  </a:lnTo>
                  <a:close/>
                  <a:moveTo>
                    <a:pt x="826" y="3092"/>
                  </a:moveTo>
                  <a:lnTo>
                    <a:pt x="1904" y="4171"/>
                  </a:lnTo>
                  <a:lnTo>
                    <a:pt x="1549" y="4370"/>
                  </a:lnTo>
                  <a:lnTo>
                    <a:pt x="1417" y="4242"/>
                  </a:lnTo>
                  <a:cubicBezTo>
                    <a:pt x="1417" y="4238"/>
                    <a:pt x="1414" y="4235"/>
                    <a:pt x="1411" y="4235"/>
                  </a:cubicBezTo>
                  <a:cubicBezTo>
                    <a:pt x="1407" y="4231"/>
                    <a:pt x="1404" y="4228"/>
                    <a:pt x="1404" y="4228"/>
                  </a:cubicBezTo>
                  <a:lnTo>
                    <a:pt x="772" y="3593"/>
                  </a:lnTo>
                  <a:cubicBezTo>
                    <a:pt x="768" y="3589"/>
                    <a:pt x="765" y="3589"/>
                    <a:pt x="761" y="3586"/>
                  </a:cubicBezTo>
                  <a:cubicBezTo>
                    <a:pt x="761" y="3582"/>
                    <a:pt x="758" y="3579"/>
                    <a:pt x="755" y="3579"/>
                  </a:cubicBezTo>
                  <a:lnTo>
                    <a:pt x="626" y="3447"/>
                  </a:lnTo>
                  <a:lnTo>
                    <a:pt x="826" y="3092"/>
                  </a:lnTo>
                  <a:close/>
                  <a:moveTo>
                    <a:pt x="4124" y="192"/>
                  </a:moveTo>
                  <a:cubicBezTo>
                    <a:pt x="4328" y="192"/>
                    <a:pt x="4535" y="213"/>
                    <a:pt x="4741" y="256"/>
                  </a:cubicBezTo>
                  <a:cubicBezTo>
                    <a:pt x="4947" y="1243"/>
                    <a:pt x="4649" y="2250"/>
                    <a:pt x="3933" y="2967"/>
                  </a:cubicBezTo>
                  <a:lnTo>
                    <a:pt x="2543" y="4357"/>
                  </a:lnTo>
                  <a:lnTo>
                    <a:pt x="2455" y="4444"/>
                  </a:lnTo>
                  <a:lnTo>
                    <a:pt x="2134" y="4123"/>
                  </a:lnTo>
                  <a:lnTo>
                    <a:pt x="873" y="2862"/>
                  </a:lnTo>
                  <a:lnTo>
                    <a:pt x="552" y="2541"/>
                  </a:lnTo>
                  <a:lnTo>
                    <a:pt x="819" y="2274"/>
                  </a:lnTo>
                  <a:lnTo>
                    <a:pt x="2121" y="3576"/>
                  </a:lnTo>
                  <a:cubicBezTo>
                    <a:pt x="2137" y="3593"/>
                    <a:pt x="2165" y="3603"/>
                    <a:pt x="2188" y="3603"/>
                  </a:cubicBezTo>
                  <a:cubicBezTo>
                    <a:pt x="2215" y="3603"/>
                    <a:pt x="2239" y="3593"/>
                    <a:pt x="2259" y="3576"/>
                  </a:cubicBezTo>
                  <a:cubicBezTo>
                    <a:pt x="2296" y="3535"/>
                    <a:pt x="2296" y="3474"/>
                    <a:pt x="2259" y="3437"/>
                  </a:cubicBezTo>
                  <a:lnTo>
                    <a:pt x="958" y="2135"/>
                  </a:lnTo>
                  <a:lnTo>
                    <a:pt x="2033" y="1064"/>
                  </a:lnTo>
                  <a:cubicBezTo>
                    <a:pt x="2597" y="496"/>
                    <a:pt x="3346" y="192"/>
                    <a:pt x="4124" y="192"/>
                  </a:cubicBezTo>
                  <a:close/>
                  <a:moveTo>
                    <a:pt x="3811" y="3366"/>
                  </a:moveTo>
                  <a:lnTo>
                    <a:pt x="3811" y="4015"/>
                  </a:lnTo>
                  <a:lnTo>
                    <a:pt x="3077" y="4749"/>
                  </a:lnTo>
                  <a:lnTo>
                    <a:pt x="2753" y="4424"/>
                  </a:lnTo>
                  <a:lnTo>
                    <a:pt x="3811" y="3366"/>
                  </a:lnTo>
                  <a:close/>
                  <a:moveTo>
                    <a:pt x="697" y="3795"/>
                  </a:moveTo>
                  <a:lnTo>
                    <a:pt x="1201" y="4302"/>
                  </a:lnTo>
                  <a:cubicBezTo>
                    <a:pt x="998" y="4482"/>
                    <a:pt x="751" y="4617"/>
                    <a:pt x="488" y="4688"/>
                  </a:cubicBezTo>
                  <a:lnTo>
                    <a:pt x="244" y="4752"/>
                  </a:lnTo>
                  <a:lnTo>
                    <a:pt x="308" y="4509"/>
                  </a:lnTo>
                  <a:cubicBezTo>
                    <a:pt x="379" y="4245"/>
                    <a:pt x="515" y="3998"/>
                    <a:pt x="697" y="3795"/>
                  </a:cubicBezTo>
                  <a:close/>
                  <a:moveTo>
                    <a:pt x="4125" y="0"/>
                  </a:moveTo>
                  <a:cubicBezTo>
                    <a:pt x="3833" y="0"/>
                    <a:pt x="3541" y="40"/>
                    <a:pt x="3260" y="120"/>
                  </a:cubicBezTo>
                  <a:cubicBezTo>
                    <a:pt x="2743" y="269"/>
                    <a:pt x="2273" y="546"/>
                    <a:pt x="1894" y="925"/>
                  </a:cubicBezTo>
                  <a:lnTo>
                    <a:pt x="1830" y="989"/>
                  </a:lnTo>
                  <a:lnTo>
                    <a:pt x="941" y="989"/>
                  </a:lnTo>
                  <a:cubicBezTo>
                    <a:pt x="914" y="989"/>
                    <a:pt x="890" y="999"/>
                    <a:pt x="870" y="1020"/>
                  </a:cubicBezTo>
                  <a:lnTo>
                    <a:pt x="38" y="1851"/>
                  </a:lnTo>
                  <a:cubicBezTo>
                    <a:pt x="1" y="1889"/>
                    <a:pt x="1" y="1949"/>
                    <a:pt x="38" y="1990"/>
                  </a:cubicBezTo>
                  <a:lnTo>
                    <a:pt x="434" y="2386"/>
                  </a:lnTo>
                  <a:lnTo>
                    <a:pt x="346" y="2473"/>
                  </a:lnTo>
                  <a:cubicBezTo>
                    <a:pt x="308" y="2511"/>
                    <a:pt x="308" y="2572"/>
                    <a:pt x="346" y="2612"/>
                  </a:cubicBezTo>
                  <a:lnTo>
                    <a:pt x="684" y="2947"/>
                  </a:lnTo>
                  <a:lnTo>
                    <a:pt x="420" y="3417"/>
                  </a:lnTo>
                  <a:cubicBezTo>
                    <a:pt x="396" y="3454"/>
                    <a:pt x="403" y="3505"/>
                    <a:pt x="434" y="3535"/>
                  </a:cubicBezTo>
                  <a:lnTo>
                    <a:pt x="559" y="3657"/>
                  </a:lnTo>
                  <a:cubicBezTo>
                    <a:pt x="352" y="3887"/>
                    <a:pt x="200" y="4161"/>
                    <a:pt x="122" y="4458"/>
                  </a:cubicBezTo>
                  <a:lnTo>
                    <a:pt x="14" y="4864"/>
                  </a:lnTo>
                  <a:cubicBezTo>
                    <a:pt x="4" y="4898"/>
                    <a:pt x="14" y="4935"/>
                    <a:pt x="38" y="4958"/>
                  </a:cubicBezTo>
                  <a:cubicBezTo>
                    <a:pt x="58" y="4975"/>
                    <a:pt x="82" y="4985"/>
                    <a:pt x="109" y="4985"/>
                  </a:cubicBezTo>
                  <a:cubicBezTo>
                    <a:pt x="116" y="4985"/>
                    <a:pt x="126" y="4985"/>
                    <a:pt x="133" y="4982"/>
                  </a:cubicBezTo>
                  <a:lnTo>
                    <a:pt x="538" y="4874"/>
                  </a:lnTo>
                  <a:cubicBezTo>
                    <a:pt x="836" y="4796"/>
                    <a:pt x="1110" y="4644"/>
                    <a:pt x="1340" y="4438"/>
                  </a:cubicBezTo>
                  <a:lnTo>
                    <a:pt x="1461" y="4563"/>
                  </a:lnTo>
                  <a:cubicBezTo>
                    <a:pt x="1482" y="4580"/>
                    <a:pt x="1505" y="4590"/>
                    <a:pt x="1532" y="4590"/>
                  </a:cubicBezTo>
                  <a:cubicBezTo>
                    <a:pt x="1549" y="4590"/>
                    <a:pt x="1563" y="4586"/>
                    <a:pt x="1580" y="4576"/>
                  </a:cubicBezTo>
                  <a:lnTo>
                    <a:pt x="2050" y="4313"/>
                  </a:lnTo>
                  <a:lnTo>
                    <a:pt x="2388" y="4651"/>
                  </a:lnTo>
                  <a:cubicBezTo>
                    <a:pt x="2405" y="4671"/>
                    <a:pt x="2432" y="4681"/>
                    <a:pt x="2455" y="4681"/>
                  </a:cubicBezTo>
                  <a:cubicBezTo>
                    <a:pt x="2482" y="4681"/>
                    <a:pt x="2506" y="4671"/>
                    <a:pt x="2526" y="4651"/>
                  </a:cubicBezTo>
                  <a:lnTo>
                    <a:pt x="2614" y="4563"/>
                  </a:lnTo>
                  <a:lnTo>
                    <a:pt x="3006" y="4958"/>
                  </a:lnTo>
                  <a:cubicBezTo>
                    <a:pt x="3027" y="4975"/>
                    <a:pt x="3050" y="4985"/>
                    <a:pt x="3077" y="4985"/>
                  </a:cubicBezTo>
                  <a:cubicBezTo>
                    <a:pt x="3101" y="4985"/>
                    <a:pt x="3128" y="4975"/>
                    <a:pt x="3145" y="4958"/>
                  </a:cubicBezTo>
                  <a:lnTo>
                    <a:pt x="3977" y="4123"/>
                  </a:lnTo>
                  <a:cubicBezTo>
                    <a:pt x="3994" y="4106"/>
                    <a:pt x="4007" y="4083"/>
                    <a:pt x="4007" y="4056"/>
                  </a:cubicBezTo>
                  <a:lnTo>
                    <a:pt x="4007" y="3170"/>
                  </a:lnTo>
                  <a:lnTo>
                    <a:pt x="4071" y="3102"/>
                  </a:lnTo>
                  <a:cubicBezTo>
                    <a:pt x="4450" y="2724"/>
                    <a:pt x="4731" y="2254"/>
                    <a:pt x="4876" y="1736"/>
                  </a:cubicBezTo>
                  <a:cubicBezTo>
                    <a:pt x="5021" y="1226"/>
                    <a:pt x="5038" y="685"/>
                    <a:pt x="4920" y="168"/>
                  </a:cubicBezTo>
                  <a:cubicBezTo>
                    <a:pt x="4916" y="144"/>
                    <a:pt x="4906" y="124"/>
                    <a:pt x="4893" y="107"/>
                  </a:cubicBezTo>
                  <a:lnTo>
                    <a:pt x="4889" y="107"/>
                  </a:lnTo>
                  <a:cubicBezTo>
                    <a:pt x="4873" y="90"/>
                    <a:pt x="4852" y="80"/>
                    <a:pt x="4832" y="80"/>
                  </a:cubicBezTo>
                  <a:cubicBezTo>
                    <a:pt x="4600" y="27"/>
                    <a:pt x="4362" y="0"/>
                    <a:pt x="412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g27889775a60_0_342"/>
            <p:cNvSpPr/>
            <p:nvPr/>
          </p:nvSpPr>
          <p:spPr>
            <a:xfrm>
              <a:off x="6635125" y="1949675"/>
              <a:ext cx="4925" cy="5100"/>
            </a:xfrm>
            <a:custGeom>
              <a:rect b="b" l="l" r="r" t="t"/>
              <a:pathLst>
                <a:path extrusionOk="0" h="204" w="197">
                  <a:moveTo>
                    <a:pt x="102" y="1"/>
                  </a:moveTo>
                  <a:cubicBezTo>
                    <a:pt x="48" y="1"/>
                    <a:pt x="4" y="45"/>
                    <a:pt x="4" y="99"/>
                  </a:cubicBezTo>
                  <a:lnTo>
                    <a:pt x="4" y="106"/>
                  </a:lnTo>
                  <a:cubicBezTo>
                    <a:pt x="1" y="156"/>
                    <a:pt x="44" y="200"/>
                    <a:pt x="99" y="204"/>
                  </a:cubicBezTo>
                  <a:lnTo>
                    <a:pt x="102" y="204"/>
                  </a:lnTo>
                  <a:cubicBezTo>
                    <a:pt x="153" y="204"/>
                    <a:pt x="197" y="160"/>
                    <a:pt x="197" y="106"/>
                  </a:cubicBezTo>
                  <a:lnTo>
                    <a:pt x="197" y="99"/>
                  </a:lnTo>
                  <a:cubicBezTo>
                    <a:pt x="197" y="45"/>
                    <a:pt x="153" y="1"/>
                    <a:pt x="1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g27889775a60_0_342"/>
            <p:cNvSpPr/>
            <p:nvPr/>
          </p:nvSpPr>
          <p:spPr>
            <a:xfrm>
              <a:off x="6599125" y="1931675"/>
              <a:ext cx="38825" cy="40950"/>
            </a:xfrm>
            <a:custGeom>
              <a:rect b="b" l="l" r="r" t="t"/>
              <a:pathLst>
                <a:path extrusionOk="0" h="1638" w="1553">
                  <a:moveTo>
                    <a:pt x="818" y="1"/>
                  </a:moveTo>
                  <a:cubicBezTo>
                    <a:pt x="369" y="1"/>
                    <a:pt x="0" y="366"/>
                    <a:pt x="0" y="819"/>
                  </a:cubicBezTo>
                  <a:cubicBezTo>
                    <a:pt x="0" y="1269"/>
                    <a:pt x="369" y="1637"/>
                    <a:pt x="818" y="1637"/>
                  </a:cubicBezTo>
                  <a:cubicBezTo>
                    <a:pt x="1109" y="1637"/>
                    <a:pt x="1380" y="1482"/>
                    <a:pt x="1525" y="1228"/>
                  </a:cubicBezTo>
                  <a:cubicBezTo>
                    <a:pt x="1552" y="1184"/>
                    <a:pt x="1539" y="1123"/>
                    <a:pt x="1491" y="1096"/>
                  </a:cubicBezTo>
                  <a:cubicBezTo>
                    <a:pt x="1476" y="1087"/>
                    <a:pt x="1459" y="1083"/>
                    <a:pt x="1443" y="1083"/>
                  </a:cubicBezTo>
                  <a:cubicBezTo>
                    <a:pt x="1410" y="1083"/>
                    <a:pt x="1378" y="1101"/>
                    <a:pt x="1359" y="1133"/>
                  </a:cubicBezTo>
                  <a:cubicBezTo>
                    <a:pt x="1248" y="1323"/>
                    <a:pt x="1042" y="1441"/>
                    <a:pt x="818" y="1441"/>
                  </a:cubicBezTo>
                  <a:cubicBezTo>
                    <a:pt x="477" y="1441"/>
                    <a:pt x="196" y="1160"/>
                    <a:pt x="196" y="819"/>
                  </a:cubicBezTo>
                  <a:cubicBezTo>
                    <a:pt x="196" y="474"/>
                    <a:pt x="477" y="193"/>
                    <a:pt x="818" y="193"/>
                  </a:cubicBezTo>
                  <a:cubicBezTo>
                    <a:pt x="1004" y="193"/>
                    <a:pt x="1180" y="275"/>
                    <a:pt x="1299" y="417"/>
                  </a:cubicBezTo>
                  <a:cubicBezTo>
                    <a:pt x="1317" y="441"/>
                    <a:pt x="1344" y="453"/>
                    <a:pt x="1372" y="453"/>
                  </a:cubicBezTo>
                  <a:cubicBezTo>
                    <a:pt x="1394" y="453"/>
                    <a:pt x="1416" y="445"/>
                    <a:pt x="1434" y="430"/>
                  </a:cubicBezTo>
                  <a:cubicBezTo>
                    <a:pt x="1478" y="396"/>
                    <a:pt x="1481" y="332"/>
                    <a:pt x="1447" y="292"/>
                  </a:cubicBezTo>
                  <a:cubicBezTo>
                    <a:pt x="1292" y="106"/>
                    <a:pt x="1062" y="1"/>
                    <a:pt x="8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g27889775a60_0_342"/>
            <p:cNvSpPr/>
            <p:nvPr/>
          </p:nvSpPr>
          <p:spPr>
            <a:xfrm>
              <a:off x="6604625" y="1991100"/>
              <a:ext cx="4825" cy="4925"/>
            </a:xfrm>
            <a:custGeom>
              <a:rect b="b" l="l" r="r" t="t"/>
              <a:pathLst>
                <a:path extrusionOk="0" h="197" w="193">
                  <a:moveTo>
                    <a:pt x="98" y="0"/>
                  </a:moveTo>
                  <a:cubicBezTo>
                    <a:pt x="71" y="0"/>
                    <a:pt x="47" y="11"/>
                    <a:pt x="27" y="31"/>
                  </a:cubicBezTo>
                  <a:cubicBezTo>
                    <a:pt x="10" y="48"/>
                    <a:pt x="0" y="71"/>
                    <a:pt x="0" y="99"/>
                  </a:cubicBezTo>
                  <a:cubicBezTo>
                    <a:pt x="0" y="126"/>
                    <a:pt x="10" y="149"/>
                    <a:pt x="27" y="166"/>
                  </a:cubicBezTo>
                  <a:cubicBezTo>
                    <a:pt x="47" y="186"/>
                    <a:pt x="71" y="197"/>
                    <a:pt x="98" y="197"/>
                  </a:cubicBezTo>
                  <a:cubicBezTo>
                    <a:pt x="122" y="197"/>
                    <a:pt x="149" y="186"/>
                    <a:pt x="166" y="166"/>
                  </a:cubicBezTo>
                  <a:cubicBezTo>
                    <a:pt x="183" y="149"/>
                    <a:pt x="193" y="126"/>
                    <a:pt x="193" y="99"/>
                  </a:cubicBezTo>
                  <a:cubicBezTo>
                    <a:pt x="193" y="71"/>
                    <a:pt x="183" y="48"/>
                    <a:pt x="166" y="31"/>
                  </a:cubicBezTo>
                  <a:cubicBezTo>
                    <a:pt x="149" y="11"/>
                    <a:pt x="122" y="0"/>
                    <a:pt x="9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2" name="Google Shape;672;g27889775a60_0_342"/>
          <p:cNvGrpSpPr/>
          <p:nvPr/>
        </p:nvGrpSpPr>
        <p:grpSpPr>
          <a:xfrm>
            <a:off x="6525628" y="2360034"/>
            <a:ext cx="410625" cy="410553"/>
            <a:chOff x="6714650" y="1670525"/>
            <a:chExt cx="143550" cy="143525"/>
          </a:xfrm>
        </p:grpSpPr>
        <p:sp>
          <p:nvSpPr>
            <p:cNvPr id="673" name="Google Shape;673;g27889775a60_0_342"/>
            <p:cNvSpPr/>
            <p:nvPr/>
          </p:nvSpPr>
          <p:spPr>
            <a:xfrm>
              <a:off x="6832575" y="1767300"/>
              <a:ext cx="6350" cy="5750"/>
            </a:xfrm>
            <a:custGeom>
              <a:rect b="b" l="l" r="r" t="t"/>
              <a:pathLst>
                <a:path extrusionOk="0" h="230" w="254">
                  <a:moveTo>
                    <a:pt x="122" y="0"/>
                  </a:moveTo>
                  <a:cubicBezTo>
                    <a:pt x="94" y="0"/>
                    <a:pt x="66" y="11"/>
                    <a:pt x="44" y="31"/>
                  </a:cubicBezTo>
                  <a:cubicBezTo>
                    <a:pt x="0" y="74"/>
                    <a:pt x="0" y="145"/>
                    <a:pt x="44" y="189"/>
                  </a:cubicBezTo>
                  <a:lnTo>
                    <a:pt x="51" y="196"/>
                  </a:lnTo>
                  <a:cubicBezTo>
                    <a:pt x="71" y="220"/>
                    <a:pt x="102" y="230"/>
                    <a:pt x="129" y="230"/>
                  </a:cubicBezTo>
                  <a:cubicBezTo>
                    <a:pt x="159" y="230"/>
                    <a:pt x="186" y="220"/>
                    <a:pt x="206" y="200"/>
                  </a:cubicBezTo>
                  <a:cubicBezTo>
                    <a:pt x="250" y="156"/>
                    <a:pt x="254" y="85"/>
                    <a:pt x="210" y="41"/>
                  </a:cubicBezTo>
                  <a:lnTo>
                    <a:pt x="203" y="34"/>
                  </a:lnTo>
                  <a:cubicBezTo>
                    <a:pt x="181" y="11"/>
                    <a:pt x="151"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g27889775a60_0_342"/>
            <p:cNvSpPr/>
            <p:nvPr/>
          </p:nvSpPr>
          <p:spPr>
            <a:xfrm>
              <a:off x="6714650" y="1670525"/>
              <a:ext cx="143550" cy="143525"/>
            </a:xfrm>
            <a:custGeom>
              <a:rect b="b" l="l" r="r" t="t"/>
              <a:pathLst>
                <a:path extrusionOk="0" h="5741" w="5742">
                  <a:moveTo>
                    <a:pt x="3030" y="227"/>
                  </a:moveTo>
                  <a:cubicBezTo>
                    <a:pt x="3412" y="227"/>
                    <a:pt x="3727" y="504"/>
                    <a:pt x="3781" y="869"/>
                  </a:cubicBezTo>
                  <a:cubicBezTo>
                    <a:pt x="3774" y="872"/>
                    <a:pt x="3764" y="879"/>
                    <a:pt x="3757" y="889"/>
                  </a:cubicBezTo>
                  <a:cubicBezTo>
                    <a:pt x="3399" y="1244"/>
                    <a:pt x="2922" y="1444"/>
                    <a:pt x="2418" y="1444"/>
                  </a:cubicBezTo>
                  <a:lnTo>
                    <a:pt x="1952" y="1444"/>
                  </a:lnTo>
                  <a:lnTo>
                    <a:pt x="1952" y="984"/>
                  </a:lnTo>
                  <a:cubicBezTo>
                    <a:pt x="1952" y="565"/>
                    <a:pt x="2293" y="227"/>
                    <a:pt x="2709" y="227"/>
                  </a:cubicBezTo>
                  <a:close/>
                  <a:moveTo>
                    <a:pt x="1728" y="1667"/>
                  </a:moveTo>
                  <a:lnTo>
                    <a:pt x="1728" y="2069"/>
                  </a:lnTo>
                  <a:lnTo>
                    <a:pt x="1688" y="2069"/>
                  </a:lnTo>
                  <a:cubicBezTo>
                    <a:pt x="1637" y="2069"/>
                    <a:pt x="1593" y="2029"/>
                    <a:pt x="1593" y="1974"/>
                  </a:cubicBezTo>
                  <a:lnTo>
                    <a:pt x="1593" y="1761"/>
                  </a:lnTo>
                  <a:cubicBezTo>
                    <a:pt x="1593" y="1711"/>
                    <a:pt x="1637" y="1667"/>
                    <a:pt x="1688" y="1667"/>
                  </a:cubicBezTo>
                  <a:close/>
                  <a:moveTo>
                    <a:pt x="4054" y="1667"/>
                  </a:moveTo>
                  <a:cubicBezTo>
                    <a:pt x="4105" y="1667"/>
                    <a:pt x="4149" y="1711"/>
                    <a:pt x="4149" y="1761"/>
                  </a:cubicBezTo>
                  <a:lnTo>
                    <a:pt x="4149" y="1974"/>
                  </a:lnTo>
                  <a:cubicBezTo>
                    <a:pt x="4149" y="2029"/>
                    <a:pt x="4105" y="2072"/>
                    <a:pt x="4054" y="2072"/>
                  </a:cubicBezTo>
                  <a:lnTo>
                    <a:pt x="4014" y="2072"/>
                  </a:lnTo>
                  <a:lnTo>
                    <a:pt x="4014" y="1667"/>
                  </a:lnTo>
                  <a:close/>
                  <a:moveTo>
                    <a:pt x="3791" y="1160"/>
                  </a:moveTo>
                  <a:lnTo>
                    <a:pt x="3791" y="1555"/>
                  </a:lnTo>
                  <a:lnTo>
                    <a:pt x="3791" y="2130"/>
                  </a:lnTo>
                  <a:cubicBezTo>
                    <a:pt x="3791" y="2549"/>
                    <a:pt x="3449" y="2887"/>
                    <a:pt x="3033" y="2887"/>
                  </a:cubicBezTo>
                  <a:lnTo>
                    <a:pt x="2712" y="2887"/>
                  </a:lnTo>
                  <a:cubicBezTo>
                    <a:pt x="2710" y="2887"/>
                    <a:pt x="2708" y="2887"/>
                    <a:pt x="2706" y="2887"/>
                  </a:cubicBezTo>
                  <a:cubicBezTo>
                    <a:pt x="2290" y="2887"/>
                    <a:pt x="1952" y="2547"/>
                    <a:pt x="1952" y="2130"/>
                  </a:cubicBezTo>
                  <a:lnTo>
                    <a:pt x="1952" y="1667"/>
                  </a:lnTo>
                  <a:lnTo>
                    <a:pt x="2418" y="1667"/>
                  </a:lnTo>
                  <a:cubicBezTo>
                    <a:pt x="2695" y="1667"/>
                    <a:pt x="2969" y="1613"/>
                    <a:pt x="3230" y="1505"/>
                  </a:cubicBezTo>
                  <a:cubicBezTo>
                    <a:pt x="3432" y="1420"/>
                    <a:pt x="3622" y="1305"/>
                    <a:pt x="3791" y="1160"/>
                  </a:cubicBezTo>
                  <a:close/>
                  <a:moveTo>
                    <a:pt x="3294" y="3077"/>
                  </a:moveTo>
                  <a:cubicBezTo>
                    <a:pt x="3304" y="3212"/>
                    <a:pt x="3355" y="3337"/>
                    <a:pt x="3439" y="3438"/>
                  </a:cubicBezTo>
                  <a:cubicBezTo>
                    <a:pt x="3277" y="3567"/>
                    <a:pt x="3081" y="3638"/>
                    <a:pt x="2871" y="3638"/>
                  </a:cubicBezTo>
                  <a:cubicBezTo>
                    <a:pt x="2662" y="3638"/>
                    <a:pt x="2462" y="3567"/>
                    <a:pt x="2300" y="3435"/>
                  </a:cubicBezTo>
                  <a:cubicBezTo>
                    <a:pt x="2381" y="3334"/>
                    <a:pt x="2432" y="3208"/>
                    <a:pt x="2442" y="3077"/>
                  </a:cubicBezTo>
                  <a:cubicBezTo>
                    <a:pt x="2526" y="3100"/>
                    <a:pt x="2618" y="3114"/>
                    <a:pt x="2712" y="3114"/>
                  </a:cubicBezTo>
                  <a:lnTo>
                    <a:pt x="3033" y="3114"/>
                  </a:lnTo>
                  <a:cubicBezTo>
                    <a:pt x="3121" y="3114"/>
                    <a:pt x="3209" y="3100"/>
                    <a:pt x="3294" y="3077"/>
                  </a:cubicBezTo>
                  <a:close/>
                  <a:moveTo>
                    <a:pt x="2709" y="0"/>
                  </a:moveTo>
                  <a:cubicBezTo>
                    <a:pt x="2168" y="0"/>
                    <a:pt x="1725" y="443"/>
                    <a:pt x="1725" y="984"/>
                  </a:cubicBezTo>
                  <a:lnTo>
                    <a:pt x="1725" y="1444"/>
                  </a:lnTo>
                  <a:lnTo>
                    <a:pt x="1688" y="1444"/>
                  </a:lnTo>
                  <a:cubicBezTo>
                    <a:pt x="1512" y="1444"/>
                    <a:pt x="1367" y="1586"/>
                    <a:pt x="1367" y="1761"/>
                  </a:cubicBezTo>
                  <a:lnTo>
                    <a:pt x="1367" y="1974"/>
                  </a:lnTo>
                  <a:cubicBezTo>
                    <a:pt x="1367" y="2150"/>
                    <a:pt x="1512" y="2296"/>
                    <a:pt x="1688" y="2296"/>
                  </a:cubicBezTo>
                  <a:lnTo>
                    <a:pt x="1739" y="2296"/>
                  </a:lnTo>
                  <a:cubicBezTo>
                    <a:pt x="1789" y="2586"/>
                    <a:pt x="1968" y="2837"/>
                    <a:pt x="2219" y="2982"/>
                  </a:cubicBezTo>
                  <a:lnTo>
                    <a:pt x="2219" y="3029"/>
                  </a:lnTo>
                  <a:cubicBezTo>
                    <a:pt x="2219" y="3229"/>
                    <a:pt x="2077" y="3405"/>
                    <a:pt x="1881" y="3448"/>
                  </a:cubicBezTo>
                  <a:lnTo>
                    <a:pt x="1499" y="3533"/>
                  </a:lnTo>
                  <a:cubicBezTo>
                    <a:pt x="1194" y="3601"/>
                    <a:pt x="920" y="3770"/>
                    <a:pt x="728" y="4010"/>
                  </a:cubicBezTo>
                  <a:cubicBezTo>
                    <a:pt x="532" y="4250"/>
                    <a:pt x="427" y="4554"/>
                    <a:pt x="427" y="4865"/>
                  </a:cubicBezTo>
                  <a:lnTo>
                    <a:pt x="427" y="5518"/>
                  </a:lnTo>
                  <a:lnTo>
                    <a:pt x="112" y="5518"/>
                  </a:lnTo>
                  <a:cubicBezTo>
                    <a:pt x="52" y="5518"/>
                    <a:pt x="1" y="5568"/>
                    <a:pt x="1" y="5629"/>
                  </a:cubicBezTo>
                  <a:cubicBezTo>
                    <a:pt x="1" y="5690"/>
                    <a:pt x="52" y="5741"/>
                    <a:pt x="112" y="5741"/>
                  </a:cubicBezTo>
                  <a:lnTo>
                    <a:pt x="5627" y="5741"/>
                  </a:lnTo>
                  <a:cubicBezTo>
                    <a:pt x="5691" y="5741"/>
                    <a:pt x="5741" y="5690"/>
                    <a:pt x="5741" y="5629"/>
                  </a:cubicBezTo>
                  <a:cubicBezTo>
                    <a:pt x="5741" y="5568"/>
                    <a:pt x="5691" y="5518"/>
                    <a:pt x="5630" y="5518"/>
                  </a:cubicBezTo>
                  <a:lnTo>
                    <a:pt x="5315" y="5518"/>
                  </a:lnTo>
                  <a:lnTo>
                    <a:pt x="5315" y="4865"/>
                  </a:lnTo>
                  <a:cubicBezTo>
                    <a:pt x="5315" y="4652"/>
                    <a:pt x="5265" y="4439"/>
                    <a:pt x="5170" y="4250"/>
                  </a:cubicBezTo>
                  <a:cubicBezTo>
                    <a:pt x="5148" y="4211"/>
                    <a:pt x="5107" y="4188"/>
                    <a:pt x="5066" y="4188"/>
                  </a:cubicBezTo>
                  <a:cubicBezTo>
                    <a:pt x="5050" y="4188"/>
                    <a:pt x="5033" y="4191"/>
                    <a:pt x="5018" y="4199"/>
                  </a:cubicBezTo>
                  <a:cubicBezTo>
                    <a:pt x="4964" y="4229"/>
                    <a:pt x="4940" y="4297"/>
                    <a:pt x="4967" y="4351"/>
                  </a:cubicBezTo>
                  <a:cubicBezTo>
                    <a:pt x="5048" y="4510"/>
                    <a:pt x="5092" y="4686"/>
                    <a:pt x="5092" y="4865"/>
                  </a:cubicBezTo>
                  <a:lnTo>
                    <a:pt x="5092" y="5518"/>
                  </a:lnTo>
                  <a:lnTo>
                    <a:pt x="650" y="5518"/>
                  </a:lnTo>
                  <a:lnTo>
                    <a:pt x="650" y="4865"/>
                  </a:lnTo>
                  <a:cubicBezTo>
                    <a:pt x="650" y="4334"/>
                    <a:pt x="1029" y="3864"/>
                    <a:pt x="1546" y="3753"/>
                  </a:cubicBezTo>
                  <a:lnTo>
                    <a:pt x="1931" y="3668"/>
                  </a:lnTo>
                  <a:cubicBezTo>
                    <a:pt x="2002" y="3651"/>
                    <a:pt x="2070" y="3624"/>
                    <a:pt x="2131" y="3584"/>
                  </a:cubicBezTo>
                  <a:cubicBezTo>
                    <a:pt x="2337" y="3763"/>
                    <a:pt x="2597" y="3861"/>
                    <a:pt x="2871" y="3861"/>
                  </a:cubicBezTo>
                  <a:cubicBezTo>
                    <a:pt x="3145" y="3861"/>
                    <a:pt x="3402" y="3763"/>
                    <a:pt x="3608" y="3587"/>
                  </a:cubicBezTo>
                  <a:cubicBezTo>
                    <a:pt x="3669" y="3624"/>
                    <a:pt x="3737" y="3651"/>
                    <a:pt x="3808" y="3668"/>
                  </a:cubicBezTo>
                  <a:lnTo>
                    <a:pt x="4196" y="3753"/>
                  </a:lnTo>
                  <a:cubicBezTo>
                    <a:pt x="4291" y="3773"/>
                    <a:pt x="4382" y="3807"/>
                    <a:pt x="4470" y="3851"/>
                  </a:cubicBezTo>
                  <a:cubicBezTo>
                    <a:pt x="4487" y="3858"/>
                    <a:pt x="4504" y="3864"/>
                    <a:pt x="4521" y="3864"/>
                  </a:cubicBezTo>
                  <a:cubicBezTo>
                    <a:pt x="4562" y="3864"/>
                    <a:pt x="4602" y="3841"/>
                    <a:pt x="4619" y="3800"/>
                  </a:cubicBezTo>
                  <a:cubicBezTo>
                    <a:pt x="4649" y="3746"/>
                    <a:pt x="4626" y="3678"/>
                    <a:pt x="4572" y="3651"/>
                  </a:cubicBezTo>
                  <a:cubicBezTo>
                    <a:pt x="4467" y="3597"/>
                    <a:pt x="4355" y="3557"/>
                    <a:pt x="4244" y="3533"/>
                  </a:cubicBezTo>
                  <a:lnTo>
                    <a:pt x="3855" y="3448"/>
                  </a:lnTo>
                  <a:cubicBezTo>
                    <a:pt x="3659" y="3405"/>
                    <a:pt x="3517" y="3229"/>
                    <a:pt x="3517" y="3029"/>
                  </a:cubicBezTo>
                  <a:lnTo>
                    <a:pt x="3517" y="2985"/>
                  </a:lnTo>
                  <a:cubicBezTo>
                    <a:pt x="3767" y="2840"/>
                    <a:pt x="3950" y="2590"/>
                    <a:pt x="4000" y="2296"/>
                  </a:cubicBezTo>
                  <a:lnTo>
                    <a:pt x="4051" y="2296"/>
                  </a:lnTo>
                  <a:cubicBezTo>
                    <a:pt x="4230" y="2296"/>
                    <a:pt x="4372" y="2150"/>
                    <a:pt x="4372" y="1974"/>
                  </a:cubicBezTo>
                  <a:lnTo>
                    <a:pt x="4372" y="1761"/>
                  </a:lnTo>
                  <a:cubicBezTo>
                    <a:pt x="4372" y="1586"/>
                    <a:pt x="4230" y="1444"/>
                    <a:pt x="4051" y="1444"/>
                  </a:cubicBezTo>
                  <a:lnTo>
                    <a:pt x="4014" y="1444"/>
                  </a:lnTo>
                  <a:lnTo>
                    <a:pt x="4014" y="984"/>
                  </a:lnTo>
                  <a:cubicBezTo>
                    <a:pt x="4014" y="443"/>
                    <a:pt x="3574" y="0"/>
                    <a:pt x="30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g27889775a60_0_342"/>
            <p:cNvSpPr/>
            <p:nvPr/>
          </p:nvSpPr>
          <p:spPr>
            <a:xfrm>
              <a:off x="6737150" y="1773625"/>
              <a:ext cx="13550" cy="21325"/>
            </a:xfrm>
            <a:custGeom>
              <a:rect b="b" l="l" r="r" t="t"/>
              <a:pathLst>
                <a:path extrusionOk="0" h="853" w="542">
                  <a:moveTo>
                    <a:pt x="416" y="1"/>
                  </a:moveTo>
                  <a:cubicBezTo>
                    <a:pt x="392" y="1"/>
                    <a:pt x="366" y="9"/>
                    <a:pt x="345" y="24"/>
                  </a:cubicBezTo>
                  <a:cubicBezTo>
                    <a:pt x="125" y="200"/>
                    <a:pt x="0" y="460"/>
                    <a:pt x="0" y="741"/>
                  </a:cubicBezTo>
                  <a:cubicBezTo>
                    <a:pt x="0" y="802"/>
                    <a:pt x="51" y="853"/>
                    <a:pt x="112" y="853"/>
                  </a:cubicBezTo>
                  <a:cubicBezTo>
                    <a:pt x="173" y="853"/>
                    <a:pt x="223" y="802"/>
                    <a:pt x="223" y="741"/>
                  </a:cubicBezTo>
                  <a:cubicBezTo>
                    <a:pt x="223" y="528"/>
                    <a:pt x="318" y="332"/>
                    <a:pt x="484" y="200"/>
                  </a:cubicBezTo>
                  <a:cubicBezTo>
                    <a:pt x="534" y="163"/>
                    <a:pt x="541" y="92"/>
                    <a:pt x="504" y="45"/>
                  </a:cubicBezTo>
                  <a:cubicBezTo>
                    <a:pt x="482" y="15"/>
                    <a:pt x="450"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g27889775a60_0_342"/>
            <p:cNvSpPr/>
            <p:nvPr/>
          </p:nvSpPr>
          <p:spPr>
            <a:xfrm>
              <a:off x="6752450" y="1769850"/>
              <a:ext cx="6275" cy="5575"/>
            </a:xfrm>
            <a:custGeom>
              <a:rect b="b" l="l" r="r" t="t"/>
              <a:pathLst>
                <a:path extrusionOk="0" h="223" w="251">
                  <a:moveTo>
                    <a:pt x="130" y="0"/>
                  </a:moveTo>
                  <a:cubicBezTo>
                    <a:pt x="122" y="0"/>
                    <a:pt x="113" y="1"/>
                    <a:pt x="105" y="3"/>
                  </a:cubicBezTo>
                  <a:lnTo>
                    <a:pt x="98" y="3"/>
                  </a:lnTo>
                  <a:cubicBezTo>
                    <a:pt x="37" y="16"/>
                    <a:pt x="0" y="74"/>
                    <a:pt x="14" y="135"/>
                  </a:cubicBezTo>
                  <a:cubicBezTo>
                    <a:pt x="27" y="189"/>
                    <a:pt x="71" y="223"/>
                    <a:pt x="125" y="223"/>
                  </a:cubicBezTo>
                  <a:lnTo>
                    <a:pt x="149" y="223"/>
                  </a:lnTo>
                  <a:lnTo>
                    <a:pt x="152" y="219"/>
                  </a:lnTo>
                  <a:cubicBezTo>
                    <a:pt x="213" y="206"/>
                    <a:pt x="250" y="148"/>
                    <a:pt x="237" y="87"/>
                  </a:cubicBezTo>
                  <a:cubicBezTo>
                    <a:pt x="225" y="35"/>
                    <a:pt x="181" y="0"/>
                    <a:pt x="1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7" name="Google Shape;677;g27889775a60_0_342"/>
          <p:cNvSpPr txBox="1"/>
          <p:nvPr/>
        </p:nvSpPr>
        <p:spPr>
          <a:xfrm>
            <a:off x="5834288" y="3331075"/>
            <a:ext cx="1895100" cy="349200"/>
          </a:xfrm>
          <a:prstGeom prst="rect">
            <a:avLst/>
          </a:prstGeom>
          <a:noFill/>
          <a:ln>
            <a:noFill/>
          </a:ln>
        </p:spPr>
        <p:txBody>
          <a:bodyPr anchorCtr="0" anchor="ctr" bIns="0" lIns="0" spcFirstLastPara="1" rIns="0" wrap="square" tIns="6700">
            <a:noAutofit/>
          </a:bodyPr>
          <a:lstStyle/>
          <a:p>
            <a:pPr indent="0" lvl="0" marL="0" marR="0" rtl="0" algn="ctr">
              <a:lnSpc>
                <a:spcPct val="100000"/>
              </a:lnSpc>
              <a:spcBef>
                <a:spcPts val="0"/>
              </a:spcBef>
              <a:spcAft>
                <a:spcPts val="0"/>
              </a:spcAft>
              <a:buClr>
                <a:srgbClr val="000000"/>
              </a:buClr>
              <a:buSzPts val="1100"/>
              <a:buFont typeface="Arial"/>
              <a:buNone/>
            </a:pPr>
            <a:r>
              <a:rPr i="1" lang="es" sz="1200">
                <a:solidFill>
                  <a:schemeClr val="dk1"/>
                </a:solidFill>
                <a:latin typeface="Roboto"/>
                <a:ea typeface="Roboto"/>
                <a:cs typeface="Roboto"/>
                <a:sym typeface="Roboto"/>
              </a:rPr>
              <a:t>Maintenance Challenges</a:t>
            </a:r>
            <a:endParaRPr b="0" i="1" sz="1200" u="none" cap="none" strike="noStrike">
              <a:solidFill>
                <a:srgbClr val="000000"/>
              </a:solidFill>
              <a:latin typeface="Roboto"/>
              <a:ea typeface="Roboto"/>
              <a:cs typeface="Roboto"/>
              <a:sym typeface="Roboto"/>
            </a:endParaRPr>
          </a:p>
        </p:txBody>
      </p:sp>
      <p:sp>
        <p:nvSpPr>
          <p:cNvPr id="678" name="Google Shape;678;g27889775a60_0_342"/>
          <p:cNvSpPr txBox="1"/>
          <p:nvPr/>
        </p:nvSpPr>
        <p:spPr>
          <a:xfrm>
            <a:off x="6039675" y="3731625"/>
            <a:ext cx="25569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Lack of documentation can make long-term maintenance and updates more complex.</a:t>
            </a:r>
            <a:endParaRPr b="0" sz="1000" u="none" cap="none" strike="noStrike">
              <a:solidFill>
                <a:srgbClr val="000000"/>
              </a:solidFill>
              <a:latin typeface="Roboto"/>
              <a:ea typeface="Roboto"/>
              <a:cs typeface="Roboto"/>
              <a:sym typeface="Roboto"/>
            </a:endParaRPr>
          </a:p>
        </p:txBody>
      </p:sp>
      <p:sp>
        <p:nvSpPr>
          <p:cNvPr id="679" name="Google Shape;679;g27889775a60_0_342"/>
          <p:cNvSpPr txBox="1"/>
          <p:nvPr/>
        </p:nvSpPr>
        <p:spPr>
          <a:xfrm>
            <a:off x="3502123" y="3331075"/>
            <a:ext cx="1895100" cy="349200"/>
          </a:xfrm>
          <a:prstGeom prst="rect">
            <a:avLst/>
          </a:prstGeom>
          <a:noFill/>
          <a:ln>
            <a:noFill/>
          </a:ln>
        </p:spPr>
        <p:txBody>
          <a:bodyPr anchorCtr="0" anchor="ctr" bIns="0" lIns="0" spcFirstLastPara="1" rIns="0" wrap="square" tIns="6700">
            <a:noAutofit/>
          </a:bodyPr>
          <a:lstStyle/>
          <a:p>
            <a:pPr indent="0" lvl="0" marL="0" rtl="0" algn="ctr">
              <a:spcBef>
                <a:spcPts val="0"/>
              </a:spcBef>
              <a:spcAft>
                <a:spcPts val="0"/>
              </a:spcAft>
              <a:buClr>
                <a:schemeClr val="dk1"/>
              </a:buClr>
              <a:buSzPts val="1100"/>
              <a:buFont typeface="Arial"/>
              <a:buNone/>
            </a:pPr>
            <a:r>
              <a:rPr i="1" lang="es" sz="1200">
                <a:solidFill>
                  <a:schemeClr val="accent4"/>
                </a:solidFill>
                <a:latin typeface="Roboto"/>
                <a:ea typeface="Roboto"/>
                <a:cs typeface="Roboto"/>
                <a:sym typeface="Roboto"/>
              </a:rPr>
              <a:t>Knowledge Transfer</a:t>
            </a:r>
            <a:endParaRPr i="1" sz="1200">
              <a:solidFill>
                <a:schemeClr val="accent4"/>
              </a:solidFill>
              <a:latin typeface="Roboto"/>
              <a:ea typeface="Roboto"/>
              <a:cs typeface="Roboto"/>
              <a:sym typeface="Roboto"/>
            </a:endParaRPr>
          </a:p>
        </p:txBody>
      </p:sp>
      <p:sp>
        <p:nvSpPr>
          <p:cNvPr id="680" name="Google Shape;680;g27889775a60_0_342"/>
          <p:cNvSpPr txBox="1"/>
          <p:nvPr/>
        </p:nvSpPr>
        <p:spPr>
          <a:xfrm>
            <a:off x="3311125" y="3731625"/>
            <a:ext cx="24582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Difficulty in understanding past testing efforts hinders knowledge transfer and project continuity.</a:t>
            </a:r>
            <a:endParaRPr b="0" sz="1000" u="none" cap="none" strike="noStrike">
              <a:solidFill>
                <a:srgbClr val="000000"/>
              </a:solidFill>
              <a:latin typeface="Roboto"/>
              <a:ea typeface="Roboto"/>
              <a:cs typeface="Roboto"/>
              <a:sym typeface="Roboto"/>
            </a:endParaRPr>
          </a:p>
        </p:txBody>
      </p:sp>
      <p:sp>
        <p:nvSpPr>
          <p:cNvPr id="681" name="Google Shape;681;g27889775a60_0_342"/>
          <p:cNvSpPr txBox="1"/>
          <p:nvPr/>
        </p:nvSpPr>
        <p:spPr>
          <a:xfrm>
            <a:off x="1315275" y="3331075"/>
            <a:ext cx="1895100" cy="349200"/>
          </a:xfrm>
          <a:prstGeom prst="rect">
            <a:avLst/>
          </a:prstGeom>
          <a:noFill/>
          <a:ln>
            <a:noFill/>
          </a:ln>
        </p:spPr>
        <p:txBody>
          <a:bodyPr anchorCtr="0" anchor="ctr" bIns="0" lIns="0" spcFirstLastPara="1" rIns="0" wrap="square" tIns="6700">
            <a:noAutofit/>
          </a:bodyPr>
          <a:lstStyle/>
          <a:p>
            <a:pPr indent="0" lvl="0" marL="0" rtl="0" algn="ctr">
              <a:spcBef>
                <a:spcPts val="0"/>
              </a:spcBef>
              <a:spcAft>
                <a:spcPts val="0"/>
              </a:spcAft>
              <a:buClr>
                <a:schemeClr val="dk1"/>
              </a:buClr>
              <a:buSzPts val="1100"/>
              <a:buFont typeface="Arial"/>
              <a:buNone/>
            </a:pPr>
            <a:r>
              <a:rPr i="1" lang="es" sz="1200">
                <a:solidFill>
                  <a:schemeClr val="accent1"/>
                </a:solidFill>
                <a:latin typeface="Roboto"/>
                <a:ea typeface="Roboto"/>
                <a:cs typeface="Roboto"/>
                <a:sym typeface="Roboto"/>
              </a:rPr>
              <a:t>Documentation Gaps</a:t>
            </a:r>
            <a:endParaRPr i="1" sz="1200">
              <a:solidFill>
                <a:schemeClr val="accent1"/>
              </a:solidFill>
              <a:latin typeface="Roboto"/>
              <a:ea typeface="Roboto"/>
              <a:cs typeface="Roboto"/>
              <a:sym typeface="Roboto"/>
            </a:endParaRPr>
          </a:p>
        </p:txBody>
      </p:sp>
      <p:sp>
        <p:nvSpPr>
          <p:cNvPr id="682" name="Google Shape;682;g27889775a60_0_342"/>
          <p:cNvSpPr txBox="1"/>
          <p:nvPr/>
        </p:nvSpPr>
        <p:spPr>
          <a:xfrm>
            <a:off x="447350" y="3731625"/>
            <a:ext cx="2626800" cy="1158300"/>
          </a:xfrm>
          <a:prstGeom prst="rect">
            <a:avLst/>
          </a:prstGeom>
          <a:noFill/>
          <a:ln>
            <a:noFill/>
          </a:ln>
        </p:spPr>
        <p:txBody>
          <a:bodyPr anchorCtr="0" anchor="t" bIns="0" lIns="0" spcFirstLastPara="1" rIns="0" wrap="square" tIns="6700">
            <a:noAutofit/>
          </a:bodyPr>
          <a:lstStyle/>
          <a:p>
            <a:pPr indent="0" lvl="0" marL="0" marR="0" rtl="0" algn="ctr">
              <a:lnSpc>
                <a:spcPct val="115000"/>
              </a:lnSpc>
              <a:spcBef>
                <a:spcPts val="0"/>
              </a:spcBef>
              <a:spcAft>
                <a:spcPts val="0"/>
              </a:spcAft>
              <a:buClr>
                <a:srgbClr val="000000"/>
              </a:buClr>
              <a:buSzPts val="1100"/>
              <a:buFont typeface="Arial"/>
              <a:buNone/>
            </a:pPr>
            <a:r>
              <a:rPr lang="es" sz="1000">
                <a:solidFill>
                  <a:schemeClr val="dk1"/>
                </a:solidFill>
                <a:latin typeface="Roboto"/>
                <a:ea typeface="Roboto"/>
                <a:cs typeface="Roboto"/>
                <a:sym typeface="Roboto"/>
              </a:rPr>
              <a:t>Agile projects often lack detailed documentation, complicating the onboarding of new team members.</a:t>
            </a:r>
            <a:endParaRPr b="0" sz="1000" u="none" cap="none" strike="noStrike">
              <a:solidFill>
                <a:srgbClr val="000000"/>
              </a:solidFill>
              <a:latin typeface="Roboto"/>
              <a:ea typeface="Roboto"/>
              <a:cs typeface="Roboto"/>
              <a:sym typeface="Roboto"/>
            </a:endParaRPr>
          </a:p>
        </p:txBody>
      </p:sp>
      <p:pic>
        <p:nvPicPr>
          <p:cNvPr id="683" name="Google Shape;683;g27889775a60_0_342"/>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684" name="Google Shape;684;g27889775a60_0_342"/>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Vannet</a:t>
            </a:r>
            <a:endParaRPr b="1">
              <a:latin typeface="Roboto"/>
              <a:ea typeface="Roboto"/>
              <a:cs typeface="Roboto"/>
              <a:sym typeface="Roboto"/>
            </a:endParaRPr>
          </a:p>
        </p:txBody>
      </p:sp>
      <p:sp>
        <p:nvSpPr>
          <p:cNvPr id="685" name="Google Shape;685;g27889775a60_0_342"/>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g27889775a60_0_397"/>
          <p:cNvSpPr txBox="1"/>
          <p:nvPr>
            <p:ph type="title"/>
          </p:nvPr>
        </p:nvSpPr>
        <p:spPr>
          <a:xfrm>
            <a:off x="652525" y="6128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10.	Conclusión</a:t>
            </a:r>
            <a:endParaRPr b="1" sz="2100">
              <a:latin typeface="Fira Sans Extra Condensed"/>
              <a:ea typeface="Fira Sans Extra Condensed"/>
              <a:cs typeface="Fira Sans Extra Condensed"/>
              <a:sym typeface="Fira Sans Extra Condensed"/>
            </a:endParaRPr>
          </a:p>
        </p:txBody>
      </p:sp>
      <p:sp>
        <p:nvSpPr>
          <p:cNvPr id="691" name="Google Shape;691;g27889775a60_0_397"/>
          <p:cNvSpPr txBox="1"/>
          <p:nvPr>
            <p:ph type="title"/>
          </p:nvPr>
        </p:nvSpPr>
        <p:spPr>
          <a:xfrm>
            <a:off x="652525" y="10700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i="1" lang="es" sz="1600">
                <a:solidFill>
                  <a:srgbClr val="0C2FCC"/>
                </a:solidFill>
                <a:latin typeface="Fira Sans Extra Condensed"/>
                <a:ea typeface="Fira Sans Extra Condensed"/>
                <a:cs typeface="Fira Sans Extra Condensed"/>
                <a:sym typeface="Fira Sans Extra Condensed"/>
              </a:rPr>
              <a:t>10</a:t>
            </a:r>
            <a:r>
              <a:rPr i="1" lang="es" sz="1600">
                <a:solidFill>
                  <a:srgbClr val="0C2FCC"/>
                </a:solidFill>
                <a:latin typeface="Fira Sans Extra Condensed"/>
                <a:ea typeface="Fira Sans Extra Condensed"/>
                <a:cs typeface="Fira Sans Extra Condensed"/>
                <a:sym typeface="Fira Sans Extra Condensed"/>
              </a:rPr>
              <a:t>.1	</a:t>
            </a:r>
            <a:r>
              <a:rPr i="1" lang="es" sz="1600">
                <a:solidFill>
                  <a:srgbClr val="0C2FCC"/>
                </a:solidFill>
                <a:latin typeface="Fira Sans Extra Condensed"/>
                <a:ea typeface="Fira Sans Extra Condensed"/>
                <a:cs typeface="Fira Sans Extra Condensed"/>
                <a:sym typeface="Fira Sans Extra Condensed"/>
              </a:rPr>
              <a:t>Benefits of Agile Testing</a:t>
            </a:r>
            <a:endParaRPr i="1" sz="1600">
              <a:solidFill>
                <a:srgbClr val="0C2FCC"/>
              </a:solidFill>
              <a:latin typeface="Fira Sans Extra Condensed"/>
              <a:ea typeface="Fira Sans Extra Condensed"/>
              <a:cs typeface="Fira Sans Extra Condensed"/>
              <a:sym typeface="Fira Sans Extra Condensed"/>
            </a:endParaRPr>
          </a:p>
        </p:txBody>
      </p:sp>
      <p:grpSp>
        <p:nvGrpSpPr>
          <p:cNvPr id="692" name="Google Shape;692;g27889775a60_0_397"/>
          <p:cNvGrpSpPr/>
          <p:nvPr/>
        </p:nvGrpSpPr>
        <p:grpSpPr>
          <a:xfrm rot="-8099599">
            <a:off x="1255343" y="1585762"/>
            <a:ext cx="1210182" cy="1209993"/>
            <a:chOff x="4873519" y="3311869"/>
            <a:chExt cx="499374" cy="499296"/>
          </a:xfrm>
        </p:grpSpPr>
        <p:sp>
          <p:nvSpPr>
            <p:cNvPr id="693" name="Google Shape;693;g27889775a60_0_39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g27889775a60_0_397"/>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26AF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5" name="Google Shape;695;g27889775a60_0_397"/>
          <p:cNvGrpSpPr/>
          <p:nvPr/>
        </p:nvGrpSpPr>
        <p:grpSpPr>
          <a:xfrm rot="-8099599">
            <a:off x="3782926" y="1585762"/>
            <a:ext cx="1210182" cy="1209993"/>
            <a:chOff x="4873519" y="3311869"/>
            <a:chExt cx="499374" cy="499296"/>
          </a:xfrm>
        </p:grpSpPr>
        <p:sp>
          <p:nvSpPr>
            <p:cNvPr id="696" name="Google Shape;696;g27889775a60_0_39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g27889775a60_0_397"/>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F85C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8" name="Google Shape;698;g27889775a60_0_397"/>
          <p:cNvGrpSpPr/>
          <p:nvPr/>
        </p:nvGrpSpPr>
        <p:grpSpPr>
          <a:xfrm rot="-8099599">
            <a:off x="6386710" y="1585762"/>
            <a:ext cx="1210182" cy="1209993"/>
            <a:chOff x="4873519" y="3311869"/>
            <a:chExt cx="499374" cy="499296"/>
          </a:xfrm>
        </p:grpSpPr>
        <p:sp>
          <p:nvSpPr>
            <p:cNvPr id="699" name="Google Shape;699;g27889775a60_0_39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g27889775a60_0_397"/>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F18E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1" name="Google Shape;701;g27889775a60_0_397"/>
          <p:cNvGrpSpPr/>
          <p:nvPr/>
        </p:nvGrpSpPr>
        <p:grpSpPr>
          <a:xfrm>
            <a:off x="1626004" y="1911283"/>
            <a:ext cx="468811" cy="469385"/>
            <a:chOff x="6356725" y="3868050"/>
            <a:chExt cx="58850" cy="58925"/>
          </a:xfrm>
        </p:grpSpPr>
        <p:sp>
          <p:nvSpPr>
            <p:cNvPr id="702" name="Google Shape;702;g27889775a60_0_397"/>
            <p:cNvSpPr/>
            <p:nvPr/>
          </p:nvSpPr>
          <p:spPr>
            <a:xfrm>
              <a:off x="6356725" y="3868050"/>
              <a:ext cx="58850" cy="58925"/>
            </a:xfrm>
            <a:custGeom>
              <a:rect b="b" l="l" r="r" t="t"/>
              <a:pathLst>
                <a:path extrusionOk="0" h="2357" w="2354">
                  <a:moveTo>
                    <a:pt x="1177" y="132"/>
                  </a:moveTo>
                  <a:cubicBezTo>
                    <a:pt x="1755" y="132"/>
                    <a:pt x="2225" y="602"/>
                    <a:pt x="2225" y="1180"/>
                  </a:cubicBezTo>
                  <a:cubicBezTo>
                    <a:pt x="2225" y="1755"/>
                    <a:pt x="1755" y="2225"/>
                    <a:pt x="1177" y="2225"/>
                  </a:cubicBezTo>
                  <a:cubicBezTo>
                    <a:pt x="602" y="2225"/>
                    <a:pt x="132" y="1755"/>
                    <a:pt x="132" y="1180"/>
                  </a:cubicBezTo>
                  <a:cubicBezTo>
                    <a:pt x="132" y="602"/>
                    <a:pt x="602" y="132"/>
                    <a:pt x="1177" y="132"/>
                  </a:cubicBezTo>
                  <a:close/>
                  <a:moveTo>
                    <a:pt x="1177" y="0"/>
                  </a:moveTo>
                  <a:cubicBezTo>
                    <a:pt x="527" y="0"/>
                    <a:pt x="0" y="531"/>
                    <a:pt x="0" y="1180"/>
                  </a:cubicBezTo>
                  <a:cubicBezTo>
                    <a:pt x="0" y="1829"/>
                    <a:pt x="527" y="2357"/>
                    <a:pt x="1177" y="2357"/>
                  </a:cubicBezTo>
                  <a:cubicBezTo>
                    <a:pt x="1826" y="2357"/>
                    <a:pt x="2353" y="1826"/>
                    <a:pt x="2353" y="1180"/>
                  </a:cubicBezTo>
                  <a:cubicBezTo>
                    <a:pt x="2353" y="531"/>
                    <a:pt x="1826" y="0"/>
                    <a:pt x="11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g27889775a60_0_397"/>
            <p:cNvSpPr/>
            <p:nvPr/>
          </p:nvSpPr>
          <p:spPr>
            <a:xfrm>
              <a:off x="6384525" y="3872775"/>
              <a:ext cx="3325" cy="6100"/>
            </a:xfrm>
            <a:custGeom>
              <a:rect b="b" l="l" r="r" t="t"/>
              <a:pathLst>
                <a:path extrusionOk="0" h="244" w="133">
                  <a:moveTo>
                    <a:pt x="65" y="1"/>
                  </a:moveTo>
                  <a:cubicBezTo>
                    <a:pt x="27" y="1"/>
                    <a:pt x="0" y="31"/>
                    <a:pt x="0" y="65"/>
                  </a:cubicBezTo>
                  <a:lnTo>
                    <a:pt x="0" y="176"/>
                  </a:lnTo>
                  <a:cubicBezTo>
                    <a:pt x="0" y="214"/>
                    <a:pt x="31" y="244"/>
                    <a:pt x="65" y="244"/>
                  </a:cubicBezTo>
                  <a:cubicBezTo>
                    <a:pt x="102" y="244"/>
                    <a:pt x="132" y="214"/>
                    <a:pt x="132" y="176"/>
                  </a:cubicBezTo>
                  <a:lnTo>
                    <a:pt x="132" y="65"/>
                  </a:lnTo>
                  <a:cubicBezTo>
                    <a:pt x="132" y="31"/>
                    <a:pt x="102" y="1"/>
                    <a:pt x="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g27889775a60_0_397"/>
            <p:cNvSpPr/>
            <p:nvPr/>
          </p:nvSpPr>
          <p:spPr>
            <a:xfrm>
              <a:off x="6384525" y="3916125"/>
              <a:ext cx="3325" cy="6125"/>
            </a:xfrm>
            <a:custGeom>
              <a:rect b="b" l="l" r="r" t="t"/>
              <a:pathLst>
                <a:path extrusionOk="0" h="245" w="133">
                  <a:moveTo>
                    <a:pt x="65" y="1"/>
                  </a:moveTo>
                  <a:cubicBezTo>
                    <a:pt x="27" y="1"/>
                    <a:pt x="0" y="31"/>
                    <a:pt x="0" y="69"/>
                  </a:cubicBezTo>
                  <a:lnTo>
                    <a:pt x="0" y="180"/>
                  </a:lnTo>
                  <a:cubicBezTo>
                    <a:pt x="0" y="217"/>
                    <a:pt x="31" y="244"/>
                    <a:pt x="65" y="244"/>
                  </a:cubicBezTo>
                  <a:cubicBezTo>
                    <a:pt x="102" y="244"/>
                    <a:pt x="132" y="217"/>
                    <a:pt x="132" y="180"/>
                  </a:cubicBezTo>
                  <a:lnTo>
                    <a:pt x="132" y="69"/>
                  </a:lnTo>
                  <a:cubicBezTo>
                    <a:pt x="132" y="31"/>
                    <a:pt x="102" y="1"/>
                    <a:pt x="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g27889775a60_0_397"/>
            <p:cNvSpPr/>
            <p:nvPr/>
          </p:nvSpPr>
          <p:spPr>
            <a:xfrm>
              <a:off x="6404800" y="3895850"/>
              <a:ext cx="6125" cy="3325"/>
            </a:xfrm>
            <a:custGeom>
              <a:rect b="b" l="l" r="r" t="t"/>
              <a:pathLst>
                <a:path extrusionOk="0" h="133" w="245">
                  <a:moveTo>
                    <a:pt x="65" y="0"/>
                  </a:moveTo>
                  <a:cubicBezTo>
                    <a:pt x="31" y="0"/>
                    <a:pt x="1" y="31"/>
                    <a:pt x="1" y="65"/>
                  </a:cubicBezTo>
                  <a:cubicBezTo>
                    <a:pt x="1" y="102"/>
                    <a:pt x="31" y="132"/>
                    <a:pt x="65" y="132"/>
                  </a:cubicBezTo>
                  <a:lnTo>
                    <a:pt x="177" y="132"/>
                  </a:lnTo>
                  <a:cubicBezTo>
                    <a:pt x="214" y="132"/>
                    <a:pt x="244" y="102"/>
                    <a:pt x="244" y="65"/>
                  </a:cubicBezTo>
                  <a:cubicBezTo>
                    <a:pt x="244" y="31"/>
                    <a:pt x="214" y="0"/>
                    <a:pt x="1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g27889775a60_0_397"/>
            <p:cNvSpPr/>
            <p:nvPr/>
          </p:nvSpPr>
          <p:spPr>
            <a:xfrm>
              <a:off x="6361450" y="3895850"/>
              <a:ext cx="6025" cy="3325"/>
            </a:xfrm>
            <a:custGeom>
              <a:rect b="b" l="l" r="r" t="t"/>
              <a:pathLst>
                <a:path extrusionOk="0" h="133" w="241">
                  <a:moveTo>
                    <a:pt x="65" y="0"/>
                  </a:moveTo>
                  <a:cubicBezTo>
                    <a:pt x="27" y="0"/>
                    <a:pt x="0" y="31"/>
                    <a:pt x="0" y="65"/>
                  </a:cubicBezTo>
                  <a:cubicBezTo>
                    <a:pt x="0" y="102"/>
                    <a:pt x="27" y="132"/>
                    <a:pt x="65" y="132"/>
                  </a:cubicBezTo>
                  <a:lnTo>
                    <a:pt x="176" y="132"/>
                  </a:lnTo>
                  <a:cubicBezTo>
                    <a:pt x="213" y="132"/>
                    <a:pt x="240" y="102"/>
                    <a:pt x="240" y="65"/>
                  </a:cubicBezTo>
                  <a:cubicBezTo>
                    <a:pt x="240" y="31"/>
                    <a:pt x="213" y="0"/>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g27889775a60_0_397"/>
            <p:cNvSpPr/>
            <p:nvPr/>
          </p:nvSpPr>
          <p:spPr>
            <a:xfrm>
              <a:off x="6384525" y="3882400"/>
              <a:ext cx="8975" cy="22275"/>
            </a:xfrm>
            <a:custGeom>
              <a:rect b="b" l="l" r="r" t="t"/>
              <a:pathLst>
                <a:path extrusionOk="0" h="891" w="359">
                  <a:moveTo>
                    <a:pt x="65" y="1"/>
                  </a:moveTo>
                  <a:cubicBezTo>
                    <a:pt x="31" y="1"/>
                    <a:pt x="0" y="31"/>
                    <a:pt x="0" y="69"/>
                  </a:cubicBezTo>
                  <a:lnTo>
                    <a:pt x="0" y="606"/>
                  </a:lnTo>
                  <a:cubicBezTo>
                    <a:pt x="0" y="623"/>
                    <a:pt x="7" y="640"/>
                    <a:pt x="21" y="650"/>
                  </a:cubicBezTo>
                  <a:lnTo>
                    <a:pt x="240" y="870"/>
                  </a:lnTo>
                  <a:cubicBezTo>
                    <a:pt x="253" y="884"/>
                    <a:pt x="270" y="891"/>
                    <a:pt x="288" y="891"/>
                  </a:cubicBezTo>
                  <a:cubicBezTo>
                    <a:pt x="304" y="891"/>
                    <a:pt x="320" y="885"/>
                    <a:pt x="332" y="873"/>
                  </a:cubicBezTo>
                  <a:cubicBezTo>
                    <a:pt x="359" y="846"/>
                    <a:pt x="359" y="806"/>
                    <a:pt x="332" y="779"/>
                  </a:cubicBezTo>
                  <a:lnTo>
                    <a:pt x="149" y="596"/>
                  </a:lnTo>
                  <a:cubicBezTo>
                    <a:pt x="139" y="586"/>
                    <a:pt x="132" y="569"/>
                    <a:pt x="132" y="552"/>
                  </a:cubicBezTo>
                  <a:lnTo>
                    <a:pt x="132" y="69"/>
                  </a:lnTo>
                  <a:cubicBezTo>
                    <a:pt x="132" y="31"/>
                    <a:pt x="102" y="1"/>
                    <a:pt x="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8" name="Google Shape;708;g27889775a60_0_397"/>
          <p:cNvGrpSpPr/>
          <p:nvPr/>
        </p:nvGrpSpPr>
        <p:grpSpPr>
          <a:xfrm>
            <a:off x="4156357" y="1914328"/>
            <a:ext cx="463356" cy="463356"/>
            <a:chOff x="6681100" y="3869900"/>
            <a:chExt cx="58000" cy="58000"/>
          </a:xfrm>
        </p:grpSpPr>
        <p:sp>
          <p:nvSpPr>
            <p:cNvPr id="709" name="Google Shape;709;g27889775a60_0_397"/>
            <p:cNvSpPr/>
            <p:nvPr/>
          </p:nvSpPr>
          <p:spPr>
            <a:xfrm>
              <a:off x="6681100" y="3869900"/>
              <a:ext cx="58000" cy="58000"/>
            </a:xfrm>
            <a:custGeom>
              <a:rect b="b" l="l" r="r" t="t"/>
              <a:pathLst>
                <a:path extrusionOk="0" h="2320" w="2320">
                  <a:moveTo>
                    <a:pt x="1346" y="132"/>
                  </a:moveTo>
                  <a:cubicBezTo>
                    <a:pt x="1394" y="132"/>
                    <a:pt x="1431" y="170"/>
                    <a:pt x="1431" y="217"/>
                  </a:cubicBezTo>
                  <a:cubicBezTo>
                    <a:pt x="1431" y="264"/>
                    <a:pt x="1461" y="308"/>
                    <a:pt x="1505" y="329"/>
                  </a:cubicBezTo>
                  <a:cubicBezTo>
                    <a:pt x="1520" y="334"/>
                    <a:pt x="1536" y="337"/>
                    <a:pt x="1551" y="337"/>
                  </a:cubicBezTo>
                  <a:cubicBezTo>
                    <a:pt x="1583" y="337"/>
                    <a:pt x="1614" y="325"/>
                    <a:pt x="1637" y="301"/>
                  </a:cubicBezTo>
                  <a:cubicBezTo>
                    <a:pt x="1654" y="285"/>
                    <a:pt x="1676" y="276"/>
                    <a:pt x="1698" y="276"/>
                  </a:cubicBezTo>
                  <a:cubicBezTo>
                    <a:pt x="1720" y="276"/>
                    <a:pt x="1742" y="285"/>
                    <a:pt x="1759" y="301"/>
                  </a:cubicBezTo>
                  <a:lnTo>
                    <a:pt x="2019" y="565"/>
                  </a:lnTo>
                  <a:cubicBezTo>
                    <a:pt x="2053" y="596"/>
                    <a:pt x="2053" y="650"/>
                    <a:pt x="2019" y="684"/>
                  </a:cubicBezTo>
                  <a:cubicBezTo>
                    <a:pt x="1985" y="721"/>
                    <a:pt x="1975" y="771"/>
                    <a:pt x="1992" y="815"/>
                  </a:cubicBezTo>
                  <a:cubicBezTo>
                    <a:pt x="2012" y="863"/>
                    <a:pt x="2056" y="890"/>
                    <a:pt x="2104" y="890"/>
                  </a:cubicBezTo>
                  <a:cubicBezTo>
                    <a:pt x="2151" y="890"/>
                    <a:pt x="2191" y="927"/>
                    <a:pt x="2191" y="974"/>
                  </a:cubicBezTo>
                  <a:lnTo>
                    <a:pt x="2191" y="1346"/>
                  </a:lnTo>
                  <a:cubicBezTo>
                    <a:pt x="2191" y="1393"/>
                    <a:pt x="2151" y="1431"/>
                    <a:pt x="2104" y="1431"/>
                  </a:cubicBezTo>
                  <a:cubicBezTo>
                    <a:pt x="2056" y="1431"/>
                    <a:pt x="2012" y="1461"/>
                    <a:pt x="1992" y="1505"/>
                  </a:cubicBezTo>
                  <a:cubicBezTo>
                    <a:pt x="1975" y="1552"/>
                    <a:pt x="1985" y="1603"/>
                    <a:pt x="2019" y="1637"/>
                  </a:cubicBezTo>
                  <a:cubicBezTo>
                    <a:pt x="2053" y="1671"/>
                    <a:pt x="2053" y="1725"/>
                    <a:pt x="2019" y="1759"/>
                  </a:cubicBezTo>
                  <a:lnTo>
                    <a:pt x="1759" y="2019"/>
                  </a:lnTo>
                  <a:cubicBezTo>
                    <a:pt x="1742" y="2036"/>
                    <a:pt x="1720" y="2044"/>
                    <a:pt x="1698" y="2044"/>
                  </a:cubicBezTo>
                  <a:cubicBezTo>
                    <a:pt x="1676" y="2044"/>
                    <a:pt x="1654" y="2036"/>
                    <a:pt x="1637" y="2019"/>
                  </a:cubicBezTo>
                  <a:cubicBezTo>
                    <a:pt x="1614" y="1996"/>
                    <a:pt x="1583" y="1984"/>
                    <a:pt x="1551" y="1984"/>
                  </a:cubicBezTo>
                  <a:cubicBezTo>
                    <a:pt x="1536" y="1984"/>
                    <a:pt x="1520" y="1986"/>
                    <a:pt x="1505" y="1992"/>
                  </a:cubicBezTo>
                  <a:cubicBezTo>
                    <a:pt x="1461" y="2012"/>
                    <a:pt x="1431" y="2056"/>
                    <a:pt x="1431" y="2103"/>
                  </a:cubicBezTo>
                  <a:cubicBezTo>
                    <a:pt x="1431" y="2151"/>
                    <a:pt x="1394" y="2191"/>
                    <a:pt x="1346" y="2191"/>
                  </a:cubicBezTo>
                  <a:lnTo>
                    <a:pt x="974" y="2191"/>
                  </a:lnTo>
                  <a:cubicBezTo>
                    <a:pt x="930" y="2191"/>
                    <a:pt x="890" y="2151"/>
                    <a:pt x="890" y="2103"/>
                  </a:cubicBezTo>
                  <a:cubicBezTo>
                    <a:pt x="890" y="2056"/>
                    <a:pt x="863" y="2012"/>
                    <a:pt x="815" y="1992"/>
                  </a:cubicBezTo>
                  <a:cubicBezTo>
                    <a:pt x="802" y="1989"/>
                    <a:pt x="785" y="1985"/>
                    <a:pt x="771" y="1985"/>
                  </a:cubicBezTo>
                  <a:cubicBezTo>
                    <a:pt x="738" y="1985"/>
                    <a:pt x="707" y="1995"/>
                    <a:pt x="684" y="2019"/>
                  </a:cubicBezTo>
                  <a:cubicBezTo>
                    <a:pt x="667" y="2036"/>
                    <a:pt x="645" y="2044"/>
                    <a:pt x="623" y="2044"/>
                  </a:cubicBezTo>
                  <a:cubicBezTo>
                    <a:pt x="602" y="2044"/>
                    <a:pt x="580" y="2036"/>
                    <a:pt x="565" y="2019"/>
                  </a:cubicBezTo>
                  <a:lnTo>
                    <a:pt x="302" y="1759"/>
                  </a:lnTo>
                  <a:cubicBezTo>
                    <a:pt x="268" y="1725"/>
                    <a:pt x="268" y="1671"/>
                    <a:pt x="302" y="1637"/>
                  </a:cubicBezTo>
                  <a:cubicBezTo>
                    <a:pt x="335" y="1603"/>
                    <a:pt x="346" y="1552"/>
                    <a:pt x="329" y="1505"/>
                  </a:cubicBezTo>
                  <a:cubicBezTo>
                    <a:pt x="308" y="1461"/>
                    <a:pt x="268" y="1431"/>
                    <a:pt x="217" y="1431"/>
                  </a:cubicBezTo>
                  <a:cubicBezTo>
                    <a:pt x="170" y="1431"/>
                    <a:pt x="133" y="1393"/>
                    <a:pt x="133" y="1346"/>
                  </a:cubicBezTo>
                  <a:lnTo>
                    <a:pt x="133" y="974"/>
                  </a:lnTo>
                  <a:cubicBezTo>
                    <a:pt x="133" y="930"/>
                    <a:pt x="170" y="890"/>
                    <a:pt x="217" y="890"/>
                  </a:cubicBezTo>
                  <a:cubicBezTo>
                    <a:pt x="264" y="890"/>
                    <a:pt x="308" y="863"/>
                    <a:pt x="329" y="815"/>
                  </a:cubicBezTo>
                  <a:cubicBezTo>
                    <a:pt x="346" y="771"/>
                    <a:pt x="335" y="721"/>
                    <a:pt x="302" y="684"/>
                  </a:cubicBezTo>
                  <a:cubicBezTo>
                    <a:pt x="285" y="670"/>
                    <a:pt x="278" y="646"/>
                    <a:pt x="278" y="623"/>
                  </a:cubicBezTo>
                  <a:cubicBezTo>
                    <a:pt x="278" y="602"/>
                    <a:pt x="285" y="579"/>
                    <a:pt x="302" y="565"/>
                  </a:cubicBezTo>
                  <a:lnTo>
                    <a:pt x="565" y="301"/>
                  </a:lnTo>
                  <a:cubicBezTo>
                    <a:pt x="580" y="285"/>
                    <a:pt x="602" y="276"/>
                    <a:pt x="623" y="276"/>
                  </a:cubicBezTo>
                  <a:cubicBezTo>
                    <a:pt x="645" y="276"/>
                    <a:pt x="667" y="285"/>
                    <a:pt x="684" y="301"/>
                  </a:cubicBezTo>
                  <a:cubicBezTo>
                    <a:pt x="709" y="325"/>
                    <a:pt x="741" y="337"/>
                    <a:pt x="772" y="337"/>
                  </a:cubicBezTo>
                  <a:cubicBezTo>
                    <a:pt x="787" y="337"/>
                    <a:pt x="801" y="334"/>
                    <a:pt x="815" y="329"/>
                  </a:cubicBezTo>
                  <a:cubicBezTo>
                    <a:pt x="863" y="308"/>
                    <a:pt x="890" y="264"/>
                    <a:pt x="890" y="217"/>
                  </a:cubicBezTo>
                  <a:cubicBezTo>
                    <a:pt x="890" y="170"/>
                    <a:pt x="927" y="132"/>
                    <a:pt x="974" y="132"/>
                  </a:cubicBezTo>
                  <a:close/>
                  <a:moveTo>
                    <a:pt x="974" y="1"/>
                  </a:moveTo>
                  <a:cubicBezTo>
                    <a:pt x="863" y="1"/>
                    <a:pt x="771" y="85"/>
                    <a:pt x="761" y="193"/>
                  </a:cubicBezTo>
                  <a:cubicBezTo>
                    <a:pt x="721" y="163"/>
                    <a:pt x="673" y="146"/>
                    <a:pt x="623" y="146"/>
                  </a:cubicBezTo>
                  <a:cubicBezTo>
                    <a:pt x="565" y="146"/>
                    <a:pt x="511" y="166"/>
                    <a:pt x="471" y="210"/>
                  </a:cubicBezTo>
                  <a:lnTo>
                    <a:pt x="210" y="471"/>
                  </a:lnTo>
                  <a:cubicBezTo>
                    <a:pt x="170" y="511"/>
                    <a:pt x="146" y="565"/>
                    <a:pt x="146" y="623"/>
                  </a:cubicBezTo>
                  <a:cubicBezTo>
                    <a:pt x="146" y="673"/>
                    <a:pt x="163" y="721"/>
                    <a:pt x="193" y="761"/>
                  </a:cubicBezTo>
                  <a:cubicBezTo>
                    <a:pt x="85" y="771"/>
                    <a:pt x="1" y="863"/>
                    <a:pt x="1" y="974"/>
                  </a:cubicBezTo>
                  <a:lnTo>
                    <a:pt x="1" y="1346"/>
                  </a:lnTo>
                  <a:cubicBezTo>
                    <a:pt x="1" y="1458"/>
                    <a:pt x="85" y="1549"/>
                    <a:pt x="193" y="1559"/>
                  </a:cubicBezTo>
                  <a:cubicBezTo>
                    <a:pt x="163" y="1600"/>
                    <a:pt x="146" y="1647"/>
                    <a:pt x="146" y="1698"/>
                  </a:cubicBezTo>
                  <a:cubicBezTo>
                    <a:pt x="146" y="1755"/>
                    <a:pt x="170" y="1809"/>
                    <a:pt x="210" y="1850"/>
                  </a:cubicBezTo>
                  <a:lnTo>
                    <a:pt x="471" y="2110"/>
                  </a:lnTo>
                  <a:cubicBezTo>
                    <a:pt x="514" y="2154"/>
                    <a:pt x="570" y="2175"/>
                    <a:pt x="625" y="2175"/>
                  </a:cubicBezTo>
                  <a:cubicBezTo>
                    <a:pt x="674" y="2175"/>
                    <a:pt x="722" y="2159"/>
                    <a:pt x="761" y="2127"/>
                  </a:cubicBezTo>
                  <a:cubicBezTo>
                    <a:pt x="771" y="2235"/>
                    <a:pt x="863" y="2320"/>
                    <a:pt x="978" y="2320"/>
                  </a:cubicBezTo>
                  <a:lnTo>
                    <a:pt x="1346" y="2320"/>
                  </a:lnTo>
                  <a:cubicBezTo>
                    <a:pt x="1458" y="2320"/>
                    <a:pt x="1549" y="2235"/>
                    <a:pt x="1563" y="2127"/>
                  </a:cubicBezTo>
                  <a:cubicBezTo>
                    <a:pt x="1602" y="2159"/>
                    <a:pt x="1651" y="2175"/>
                    <a:pt x="1700" y="2175"/>
                  </a:cubicBezTo>
                  <a:cubicBezTo>
                    <a:pt x="1754" y="2175"/>
                    <a:pt x="1809" y="2155"/>
                    <a:pt x="1850" y="2114"/>
                  </a:cubicBezTo>
                  <a:lnTo>
                    <a:pt x="2114" y="1850"/>
                  </a:lnTo>
                  <a:cubicBezTo>
                    <a:pt x="2154" y="1809"/>
                    <a:pt x="2175" y="1755"/>
                    <a:pt x="2175" y="1698"/>
                  </a:cubicBezTo>
                  <a:cubicBezTo>
                    <a:pt x="2175" y="1647"/>
                    <a:pt x="2158" y="1600"/>
                    <a:pt x="2127" y="1559"/>
                  </a:cubicBezTo>
                  <a:cubicBezTo>
                    <a:pt x="2235" y="1549"/>
                    <a:pt x="2320" y="1458"/>
                    <a:pt x="2320" y="1346"/>
                  </a:cubicBezTo>
                  <a:lnTo>
                    <a:pt x="2320" y="974"/>
                  </a:lnTo>
                  <a:cubicBezTo>
                    <a:pt x="2320" y="863"/>
                    <a:pt x="2235" y="771"/>
                    <a:pt x="2127" y="761"/>
                  </a:cubicBezTo>
                  <a:cubicBezTo>
                    <a:pt x="2195" y="677"/>
                    <a:pt x="2191" y="548"/>
                    <a:pt x="2114" y="471"/>
                  </a:cubicBezTo>
                  <a:lnTo>
                    <a:pt x="1850" y="210"/>
                  </a:lnTo>
                  <a:cubicBezTo>
                    <a:pt x="1809" y="166"/>
                    <a:pt x="1755" y="146"/>
                    <a:pt x="1698" y="146"/>
                  </a:cubicBezTo>
                  <a:cubicBezTo>
                    <a:pt x="1647" y="146"/>
                    <a:pt x="1600" y="163"/>
                    <a:pt x="1563" y="193"/>
                  </a:cubicBezTo>
                  <a:cubicBezTo>
                    <a:pt x="1549" y="85"/>
                    <a:pt x="1458" y="1"/>
                    <a:pt x="13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g27889775a60_0_397"/>
            <p:cNvSpPr/>
            <p:nvPr/>
          </p:nvSpPr>
          <p:spPr>
            <a:xfrm>
              <a:off x="6698000" y="3886800"/>
              <a:ext cx="24200" cy="24200"/>
            </a:xfrm>
            <a:custGeom>
              <a:rect b="b" l="l" r="r" t="t"/>
              <a:pathLst>
                <a:path extrusionOk="0" h="968" w="968">
                  <a:moveTo>
                    <a:pt x="484" y="133"/>
                  </a:moveTo>
                  <a:cubicBezTo>
                    <a:pt x="680" y="133"/>
                    <a:pt x="839" y="291"/>
                    <a:pt x="839" y="484"/>
                  </a:cubicBezTo>
                  <a:cubicBezTo>
                    <a:pt x="839" y="677"/>
                    <a:pt x="680" y="836"/>
                    <a:pt x="484" y="836"/>
                  </a:cubicBezTo>
                  <a:cubicBezTo>
                    <a:pt x="292" y="836"/>
                    <a:pt x="133" y="677"/>
                    <a:pt x="133" y="484"/>
                  </a:cubicBezTo>
                  <a:cubicBezTo>
                    <a:pt x="133" y="291"/>
                    <a:pt x="292" y="133"/>
                    <a:pt x="484" y="133"/>
                  </a:cubicBezTo>
                  <a:close/>
                  <a:moveTo>
                    <a:pt x="484" y="1"/>
                  </a:moveTo>
                  <a:cubicBezTo>
                    <a:pt x="217" y="1"/>
                    <a:pt x="1" y="217"/>
                    <a:pt x="1" y="484"/>
                  </a:cubicBezTo>
                  <a:cubicBezTo>
                    <a:pt x="1" y="751"/>
                    <a:pt x="217" y="968"/>
                    <a:pt x="484" y="968"/>
                  </a:cubicBezTo>
                  <a:cubicBezTo>
                    <a:pt x="751" y="968"/>
                    <a:pt x="968" y="751"/>
                    <a:pt x="968" y="484"/>
                  </a:cubicBezTo>
                  <a:cubicBezTo>
                    <a:pt x="968" y="217"/>
                    <a:pt x="751" y="1"/>
                    <a:pt x="48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1" name="Google Shape;711;g27889775a60_0_397"/>
          <p:cNvGrpSpPr/>
          <p:nvPr/>
        </p:nvGrpSpPr>
        <p:grpSpPr>
          <a:xfrm>
            <a:off x="6720594" y="2000005"/>
            <a:ext cx="542378" cy="381455"/>
            <a:chOff x="6837375" y="3874475"/>
            <a:chExt cx="69500" cy="48875"/>
          </a:xfrm>
        </p:grpSpPr>
        <p:sp>
          <p:nvSpPr>
            <p:cNvPr id="712" name="Google Shape;712;g27889775a60_0_397"/>
            <p:cNvSpPr/>
            <p:nvPr/>
          </p:nvSpPr>
          <p:spPr>
            <a:xfrm>
              <a:off x="6846250" y="3894500"/>
              <a:ext cx="15825" cy="28850"/>
            </a:xfrm>
            <a:custGeom>
              <a:rect b="b" l="l" r="r" t="t"/>
              <a:pathLst>
                <a:path extrusionOk="0" h="1154" w="633">
                  <a:moveTo>
                    <a:pt x="501" y="132"/>
                  </a:moveTo>
                  <a:lnTo>
                    <a:pt x="501" y="1025"/>
                  </a:lnTo>
                  <a:lnTo>
                    <a:pt x="129" y="1025"/>
                  </a:lnTo>
                  <a:lnTo>
                    <a:pt x="129" y="132"/>
                  </a:lnTo>
                  <a:close/>
                  <a:moveTo>
                    <a:pt x="79" y="0"/>
                  </a:moveTo>
                  <a:cubicBezTo>
                    <a:pt x="35" y="0"/>
                    <a:pt x="1" y="38"/>
                    <a:pt x="1" y="82"/>
                  </a:cubicBezTo>
                  <a:lnTo>
                    <a:pt x="1" y="1153"/>
                  </a:lnTo>
                  <a:lnTo>
                    <a:pt x="633" y="1153"/>
                  </a:lnTo>
                  <a:lnTo>
                    <a:pt x="633" y="82"/>
                  </a:lnTo>
                  <a:cubicBezTo>
                    <a:pt x="633" y="38"/>
                    <a:pt x="596" y="0"/>
                    <a:pt x="55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g27889775a60_0_397"/>
            <p:cNvSpPr/>
            <p:nvPr/>
          </p:nvSpPr>
          <p:spPr>
            <a:xfrm>
              <a:off x="6865275" y="3884450"/>
              <a:ext cx="15825" cy="38900"/>
            </a:xfrm>
            <a:custGeom>
              <a:rect b="b" l="l" r="r" t="t"/>
              <a:pathLst>
                <a:path extrusionOk="0" h="1556" w="633">
                  <a:moveTo>
                    <a:pt x="501" y="132"/>
                  </a:moveTo>
                  <a:lnTo>
                    <a:pt x="501" y="1427"/>
                  </a:lnTo>
                  <a:lnTo>
                    <a:pt x="132" y="1427"/>
                  </a:lnTo>
                  <a:lnTo>
                    <a:pt x="132" y="132"/>
                  </a:lnTo>
                  <a:close/>
                  <a:moveTo>
                    <a:pt x="82" y="0"/>
                  </a:moveTo>
                  <a:cubicBezTo>
                    <a:pt x="38" y="0"/>
                    <a:pt x="0" y="37"/>
                    <a:pt x="0" y="81"/>
                  </a:cubicBezTo>
                  <a:lnTo>
                    <a:pt x="0" y="1555"/>
                  </a:lnTo>
                  <a:lnTo>
                    <a:pt x="633" y="1555"/>
                  </a:lnTo>
                  <a:lnTo>
                    <a:pt x="633" y="81"/>
                  </a:lnTo>
                  <a:cubicBezTo>
                    <a:pt x="633" y="37"/>
                    <a:pt x="595" y="0"/>
                    <a:pt x="55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g27889775a60_0_397"/>
            <p:cNvSpPr/>
            <p:nvPr/>
          </p:nvSpPr>
          <p:spPr>
            <a:xfrm>
              <a:off x="6884300" y="3874475"/>
              <a:ext cx="15825" cy="48875"/>
            </a:xfrm>
            <a:custGeom>
              <a:rect b="b" l="l" r="r" t="t"/>
              <a:pathLst>
                <a:path extrusionOk="0" h="1955" w="633">
                  <a:moveTo>
                    <a:pt x="504" y="129"/>
                  </a:moveTo>
                  <a:lnTo>
                    <a:pt x="504" y="1826"/>
                  </a:lnTo>
                  <a:lnTo>
                    <a:pt x="132" y="1826"/>
                  </a:lnTo>
                  <a:lnTo>
                    <a:pt x="132" y="129"/>
                  </a:lnTo>
                  <a:close/>
                  <a:moveTo>
                    <a:pt x="81" y="0"/>
                  </a:moveTo>
                  <a:cubicBezTo>
                    <a:pt x="37" y="0"/>
                    <a:pt x="0" y="34"/>
                    <a:pt x="0" y="81"/>
                  </a:cubicBezTo>
                  <a:lnTo>
                    <a:pt x="0" y="1954"/>
                  </a:lnTo>
                  <a:lnTo>
                    <a:pt x="632" y="1954"/>
                  </a:lnTo>
                  <a:lnTo>
                    <a:pt x="632" y="81"/>
                  </a:lnTo>
                  <a:cubicBezTo>
                    <a:pt x="632" y="34"/>
                    <a:pt x="599" y="0"/>
                    <a:pt x="55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g27889775a60_0_397"/>
            <p:cNvSpPr/>
            <p:nvPr/>
          </p:nvSpPr>
          <p:spPr>
            <a:xfrm>
              <a:off x="6837375" y="3876075"/>
              <a:ext cx="69500" cy="47275"/>
            </a:xfrm>
            <a:custGeom>
              <a:rect b="b" l="l" r="r" t="t"/>
              <a:pathLst>
                <a:path extrusionOk="0" h="1891" w="2780">
                  <a:moveTo>
                    <a:pt x="65" y="0"/>
                  </a:moveTo>
                  <a:cubicBezTo>
                    <a:pt x="28" y="0"/>
                    <a:pt x="1" y="31"/>
                    <a:pt x="1" y="65"/>
                  </a:cubicBezTo>
                  <a:lnTo>
                    <a:pt x="1" y="1890"/>
                  </a:lnTo>
                  <a:lnTo>
                    <a:pt x="2716" y="1890"/>
                  </a:lnTo>
                  <a:cubicBezTo>
                    <a:pt x="2749" y="1890"/>
                    <a:pt x="2780" y="1863"/>
                    <a:pt x="2780" y="1826"/>
                  </a:cubicBezTo>
                  <a:cubicBezTo>
                    <a:pt x="2780" y="1789"/>
                    <a:pt x="2749" y="1762"/>
                    <a:pt x="2716" y="1762"/>
                  </a:cubicBezTo>
                  <a:lnTo>
                    <a:pt x="133" y="1762"/>
                  </a:lnTo>
                  <a:lnTo>
                    <a:pt x="133" y="65"/>
                  </a:lnTo>
                  <a:cubicBezTo>
                    <a:pt x="133" y="31"/>
                    <a:pt x="102" y="0"/>
                    <a:pt x="6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6" name="Google Shape;716;g27889775a60_0_397"/>
          <p:cNvSpPr/>
          <p:nvPr/>
        </p:nvSpPr>
        <p:spPr>
          <a:xfrm>
            <a:off x="798250" y="3299575"/>
            <a:ext cx="2105400" cy="3246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g27889775a60_0_397"/>
          <p:cNvSpPr txBox="1"/>
          <p:nvPr/>
        </p:nvSpPr>
        <p:spPr>
          <a:xfrm>
            <a:off x="798251" y="3817775"/>
            <a:ext cx="2105400" cy="7416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100">
                <a:latin typeface="Roboto"/>
                <a:ea typeface="Roboto"/>
                <a:cs typeface="Roboto"/>
                <a:sym typeface="Roboto"/>
              </a:rPr>
              <a:t>Continuous testing ensures higher quality output.</a:t>
            </a:r>
            <a:endParaRPr b="0" i="0" sz="1100" u="none" cap="none" strike="noStrike">
              <a:solidFill>
                <a:srgbClr val="000000"/>
              </a:solidFill>
              <a:latin typeface="Roboto"/>
              <a:ea typeface="Roboto"/>
              <a:cs typeface="Roboto"/>
              <a:sym typeface="Roboto"/>
            </a:endParaRPr>
          </a:p>
        </p:txBody>
      </p:sp>
      <p:sp>
        <p:nvSpPr>
          <p:cNvPr id="718" name="Google Shape;718;g27889775a60_0_397"/>
          <p:cNvSpPr txBox="1"/>
          <p:nvPr/>
        </p:nvSpPr>
        <p:spPr>
          <a:xfrm>
            <a:off x="798250" y="3299575"/>
            <a:ext cx="2105400" cy="3246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600"/>
              <a:buFont typeface="Arial"/>
              <a:buNone/>
            </a:pPr>
            <a:r>
              <a:rPr i="1" lang="es" sz="1200">
                <a:solidFill>
                  <a:schemeClr val="lt1"/>
                </a:solidFill>
                <a:latin typeface="Roboto"/>
                <a:ea typeface="Roboto"/>
                <a:cs typeface="Roboto"/>
                <a:sym typeface="Roboto"/>
              </a:rPr>
              <a:t>Enhanced Software Quality</a:t>
            </a:r>
            <a:endParaRPr i="1" sz="1200" u="none" cap="none" strike="noStrike">
              <a:solidFill>
                <a:schemeClr val="lt1"/>
              </a:solidFill>
              <a:latin typeface="Roboto"/>
              <a:ea typeface="Roboto"/>
              <a:cs typeface="Roboto"/>
              <a:sym typeface="Roboto"/>
            </a:endParaRPr>
          </a:p>
        </p:txBody>
      </p:sp>
      <p:sp>
        <p:nvSpPr>
          <p:cNvPr id="719" name="Google Shape;719;g27889775a60_0_397"/>
          <p:cNvSpPr/>
          <p:nvPr/>
        </p:nvSpPr>
        <p:spPr>
          <a:xfrm>
            <a:off x="3532425" y="3299575"/>
            <a:ext cx="1711200" cy="3246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g27889775a60_0_397"/>
          <p:cNvSpPr txBox="1"/>
          <p:nvPr/>
        </p:nvSpPr>
        <p:spPr>
          <a:xfrm>
            <a:off x="3606062" y="3299575"/>
            <a:ext cx="1563900" cy="3246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600"/>
              <a:buFont typeface="Arial"/>
              <a:buNone/>
            </a:pPr>
            <a:r>
              <a:rPr i="1" lang="es" sz="1200">
                <a:solidFill>
                  <a:schemeClr val="lt1"/>
                </a:solidFill>
                <a:latin typeface="Roboto"/>
                <a:ea typeface="Roboto"/>
                <a:cs typeface="Roboto"/>
                <a:sym typeface="Roboto"/>
              </a:rPr>
              <a:t>User Experience</a:t>
            </a:r>
            <a:endParaRPr i="1" sz="1200" u="none" cap="none" strike="noStrike">
              <a:solidFill>
                <a:schemeClr val="lt1"/>
              </a:solidFill>
              <a:latin typeface="Roboto"/>
              <a:ea typeface="Roboto"/>
              <a:cs typeface="Roboto"/>
              <a:sym typeface="Roboto"/>
            </a:endParaRPr>
          </a:p>
        </p:txBody>
      </p:sp>
      <p:sp>
        <p:nvSpPr>
          <p:cNvPr id="721" name="Google Shape;721;g27889775a60_0_397"/>
          <p:cNvSpPr txBox="1"/>
          <p:nvPr/>
        </p:nvSpPr>
        <p:spPr>
          <a:xfrm>
            <a:off x="3219550" y="3817775"/>
            <a:ext cx="2316300" cy="7416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200">
                <a:latin typeface="Roboto"/>
                <a:ea typeface="Roboto"/>
                <a:cs typeface="Roboto"/>
                <a:sym typeface="Roboto"/>
              </a:rPr>
              <a:t>Frequent feedback loops improve user satisfaction and product usability.</a:t>
            </a:r>
            <a:endParaRPr b="0" i="0" sz="1100" u="none" cap="none" strike="noStrike">
              <a:solidFill>
                <a:srgbClr val="000000"/>
              </a:solidFill>
              <a:latin typeface="Roboto"/>
              <a:ea typeface="Roboto"/>
              <a:cs typeface="Roboto"/>
              <a:sym typeface="Roboto"/>
            </a:endParaRPr>
          </a:p>
        </p:txBody>
      </p:sp>
      <p:sp>
        <p:nvSpPr>
          <p:cNvPr id="722" name="Google Shape;722;g27889775a60_0_397"/>
          <p:cNvSpPr/>
          <p:nvPr/>
        </p:nvSpPr>
        <p:spPr>
          <a:xfrm>
            <a:off x="5634900" y="3299575"/>
            <a:ext cx="2728800" cy="3246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g27889775a60_0_397"/>
          <p:cNvSpPr txBox="1"/>
          <p:nvPr/>
        </p:nvSpPr>
        <p:spPr>
          <a:xfrm>
            <a:off x="5688250" y="3791800"/>
            <a:ext cx="2684400" cy="7416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100">
                <a:latin typeface="Roboto"/>
                <a:ea typeface="Roboto"/>
                <a:cs typeface="Roboto"/>
                <a:sym typeface="Roboto"/>
              </a:rPr>
              <a:t>Regular testing helps maintain performance standards and simplifies future maintenance.</a:t>
            </a:r>
            <a:endParaRPr b="0" i="0" sz="1100" u="none" cap="none" strike="noStrike">
              <a:solidFill>
                <a:srgbClr val="000000"/>
              </a:solidFill>
              <a:latin typeface="Roboto"/>
              <a:ea typeface="Roboto"/>
              <a:cs typeface="Roboto"/>
              <a:sym typeface="Roboto"/>
            </a:endParaRPr>
          </a:p>
        </p:txBody>
      </p:sp>
      <p:sp>
        <p:nvSpPr>
          <p:cNvPr id="724" name="Google Shape;724;g27889775a60_0_397"/>
          <p:cNvSpPr txBox="1"/>
          <p:nvPr/>
        </p:nvSpPr>
        <p:spPr>
          <a:xfrm>
            <a:off x="5749300" y="3299575"/>
            <a:ext cx="2562300" cy="3246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600"/>
              <a:buFont typeface="Arial"/>
              <a:buNone/>
            </a:pPr>
            <a:r>
              <a:rPr i="1" lang="es" sz="1200">
                <a:solidFill>
                  <a:schemeClr val="lt1"/>
                </a:solidFill>
                <a:latin typeface="Roboto"/>
                <a:ea typeface="Roboto"/>
                <a:cs typeface="Roboto"/>
                <a:sym typeface="Roboto"/>
              </a:rPr>
              <a:t>Maintainability and Performance</a:t>
            </a:r>
            <a:endParaRPr i="1" sz="1200" u="none" cap="none" strike="noStrike">
              <a:solidFill>
                <a:schemeClr val="lt1"/>
              </a:solidFill>
              <a:latin typeface="Roboto"/>
              <a:ea typeface="Roboto"/>
              <a:cs typeface="Roboto"/>
              <a:sym typeface="Roboto"/>
            </a:endParaRPr>
          </a:p>
        </p:txBody>
      </p:sp>
      <p:pic>
        <p:nvPicPr>
          <p:cNvPr id="725" name="Google Shape;725;g27889775a60_0_397"/>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726" name="Google Shape;726;g27889775a60_0_397"/>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Vannet</a:t>
            </a:r>
            <a:endParaRPr b="1">
              <a:latin typeface="Roboto"/>
              <a:ea typeface="Roboto"/>
              <a:cs typeface="Roboto"/>
              <a:sym typeface="Roboto"/>
            </a:endParaRPr>
          </a:p>
        </p:txBody>
      </p:sp>
      <p:sp>
        <p:nvSpPr>
          <p:cNvPr id="727" name="Google Shape;727;g27889775a60_0_397"/>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g27889775a60_0_600"/>
          <p:cNvSpPr txBox="1"/>
          <p:nvPr>
            <p:ph type="title"/>
          </p:nvPr>
        </p:nvSpPr>
        <p:spPr>
          <a:xfrm>
            <a:off x="652525" y="6128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10.	Conclusión</a:t>
            </a:r>
            <a:endParaRPr b="1" sz="2100">
              <a:latin typeface="Fira Sans Extra Condensed"/>
              <a:ea typeface="Fira Sans Extra Condensed"/>
              <a:cs typeface="Fira Sans Extra Condensed"/>
              <a:sym typeface="Fira Sans Extra Condensed"/>
            </a:endParaRPr>
          </a:p>
        </p:txBody>
      </p:sp>
      <p:sp>
        <p:nvSpPr>
          <p:cNvPr id="733" name="Google Shape;733;g27889775a60_0_600"/>
          <p:cNvSpPr txBox="1"/>
          <p:nvPr>
            <p:ph type="title"/>
          </p:nvPr>
        </p:nvSpPr>
        <p:spPr>
          <a:xfrm>
            <a:off x="652525" y="10700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i="1" lang="es" sz="1600">
                <a:solidFill>
                  <a:srgbClr val="0C2FCC"/>
                </a:solidFill>
                <a:latin typeface="Fira Sans Extra Condensed"/>
                <a:ea typeface="Fira Sans Extra Condensed"/>
                <a:cs typeface="Fira Sans Extra Condensed"/>
                <a:sym typeface="Fira Sans Extra Condensed"/>
              </a:rPr>
              <a:t>10.2	</a:t>
            </a:r>
            <a:r>
              <a:rPr i="1" lang="es" sz="1600">
                <a:solidFill>
                  <a:srgbClr val="0C2FCC"/>
                </a:solidFill>
                <a:latin typeface="Fira Sans Extra Condensed"/>
                <a:ea typeface="Fira Sans Extra Condensed"/>
                <a:cs typeface="Fira Sans Extra Condensed"/>
                <a:sym typeface="Fira Sans Extra Condensed"/>
              </a:rPr>
              <a:t>Faster Product Delivery</a:t>
            </a:r>
            <a:endParaRPr i="1" sz="1600">
              <a:solidFill>
                <a:srgbClr val="0C2FCC"/>
              </a:solidFill>
              <a:latin typeface="Fira Sans Extra Condensed"/>
              <a:ea typeface="Fira Sans Extra Condensed"/>
              <a:cs typeface="Fira Sans Extra Condensed"/>
              <a:sym typeface="Fira Sans Extra Condensed"/>
            </a:endParaRPr>
          </a:p>
        </p:txBody>
      </p:sp>
      <p:grpSp>
        <p:nvGrpSpPr>
          <p:cNvPr id="734" name="Google Shape;734;g27889775a60_0_600"/>
          <p:cNvGrpSpPr/>
          <p:nvPr/>
        </p:nvGrpSpPr>
        <p:grpSpPr>
          <a:xfrm rot="-8099599">
            <a:off x="1255343" y="1585762"/>
            <a:ext cx="1210182" cy="1209993"/>
            <a:chOff x="4873519" y="3311869"/>
            <a:chExt cx="499374" cy="499296"/>
          </a:xfrm>
        </p:grpSpPr>
        <p:sp>
          <p:nvSpPr>
            <p:cNvPr id="735" name="Google Shape;735;g27889775a60_0_60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g27889775a60_0_600"/>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26AF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7" name="Google Shape;737;g27889775a60_0_600"/>
          <p:cNvGrpSpPr/>
          <p:nvPr/>
        </p:nvGrpSpPr>
        <p:grpSpPr>
          <a:xfrm rot="-8099599">
            <a:off x="3782926" y="1585762"/>
            <a:ext cx="1210182" cy="1209993"/>
            <a:chOff x="4873519" y="3311869"/>
            <a:chExt cx="499374" cy="499296"/>
          </a:xfrm>
        </p:grpSpPr>
        <p:sp>
          <p:nvSpPr>
            <p:cNvPr id="738" name="Google Shape;738;g27889775a60_0_60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g27889775a60_0_600"/>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F85C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0" name="Google Shape;740;g27889775a60_0_600"/>
          <p:cNvGrpSpPr/>
          <p:nvPr/>
        </p:nvGrpSpPr>
        <p:grpSpPr>
          <a:xfrm rot="-8099599">
            <a:off x="6386710" y="1585762"/>
            <a:ext cx="1210182" cy="1209993"/>
            <a:chOff x="4873519" y="3311869"/>
            <a:chExt cx="499374" cy="499296"/>
          </a:xfrm>
        </p:grpSpPr>
        <p:sp>
          <p:nvSpPr>
            <p:cNvPr id="741" name="Google Shape;741;g27889775a60_0_60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g27889775a60_0_600"/>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F18E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3" name="Google Shape;743;g27889775a60_0_600"/>
          <p:cNvGrpSpPr/>
          <p:nvPr/>
        </p:nvGrpSpPr>
        <p:grpSpPr>
          <a:xfrm>
            <a:off x="1626004" y="1911283"/>
            <a:ext cx="468811" cy="469385"/>
            <a:chOff x="6356725" y="3868050"/>
            <a:chExt cx="58850" cy="58925"/>
          </a:xfrm>
        </p:grpSpPr>
        <p:sp>
          <p:nvSpPr>
            <p:cNvPr id="744" name="Google Shape;744;g27889775a60_0_600"/>
            <p:cNvSpPr/>
            <p:nvPr/>
          </p:nvSpPr>
          <p:spPr>
            <a:xfrm>
              <a:off x="6356725" y="3868050"/>
              <a:ext cx="58850" cy="58925"/>
            </a:xfrm>
            <a:custGeom>
              <a:rect b="b" l="l" r="r" t="t"/>
              <a:pathLst>
                <a:path extrusionOk="0" h="2357" w="2354">
                  <a:moveTo>
                    <a:pt x="1177" y="132"/>
                  </a:moveTo>
                  <a:cubicBezTo>
                    <a:pt x="1755" y="132"/>
                    <a:pt x="2225" y="602"/>
                    <a:pt x="2225" y="1180"/>
                  </a:cubicBezTo>
                  <a:cubicBezTo>
                    <a:pt x="2225" y="1755"/>
                    <a:pt x="1755" y="2225"/>
                    <a:pt x="1177" y="2225"/>
                  </a:cubicBezTo>
                  <a:cubicBezTo>
                    <a:pt x="602" y="2225"/>
                    <a:pt x="132" y="1755"/>
                    <a:pt x="132" y="1180"/>
                  </a:cubicBezTo>
                  <a:cubicBezTo>
                    <a:pt x="132" y="602"/>
                    <a:pt x="602" y="132"/>
                    <a:pt x="1177" y="132"/>
                  </a:cubicBezTo>
                  <a:close/>
                  <a:moveTo>
                    <a:pt x="1177" y="0"/>
                  </a:moveTo>
                  <a:cubicBezTo>
                    <a:pt x="527" y="0"/>
                    <a:pt x="0" y="531"/>
                    <a:pt x="0" y="1180"/>
                  </a:cubicBezTo>
                  <a:cubicBezTo>
                    <a:pt x="0" y="1829"/>
                    <a:pt x="527" y="2357"/>
                    <a:pt x="1177" y="2357"/>
                  </a:cubicBezTo>
                  <a:cubicBezTo>
                    <a:pt x="1826" y="2357"/>
                    <a:pt x="2353" y="1826"/>
                    <a:pt x="2353" y="1180"/>
                  </a:cubicBezTo>
                  <a:cubicBezTo>
                    <a:pt x="2353" y="531"/>
                    <a:pt x="1826" y="0"/>
                    <a:pt x="11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g27889775a60_0_600"/>
            <p:cNvSpPr/>
            <p:nvPr/>
          </p:nvSpPr>
          <p:spPr>
            <a:xfrm>
              <a:off x="6384525" y="3872775"/>
              <a:ext cx="3325" cy="6100"/>
            </a:xfrm>
            <a:custGeom>
              <a:rect b="b" l="l" r="r" t="t"/>
              <a:pathLst>
                <a:path extrusionOk="0" h="244" w="133">
                  <a:moveTo>
                    <a:pt x="65" y="1"/>
                  </a:moveTo>
                  <a:cubicBezTo>
                    <a:pt x="27" y="1"/>
                    <a:pt x="0" y="31"/>
                    <a:pt x="0" y="65"/>
                  </a:cubicBezTo>
                  <a:lnTo>
                    <a:pt x="0" y="176"/>
                  </a:lnTo>
                  <a:cubicBezTo>
                    <a:pt x="0" y="214"/>
                    <a:pt x="31" y="244"/>
                    <a:pt x="65" y="244"/>
                  </a:cubicBezTo>
                  <a:cubicBezTo>
                    <a:pt x="102" y="244"/>
                    <a:pt x="132" y="214"/>
                    <a:pt x="132" y="176"/>
                  </a:cubicBezTo>
                  <a:lnTo>
                    <a:pt x="132" y="65"/>
                  </a:lnTo>
                  <a:cubicBezTo>
                    <a:pt x="132" y="31"/>
                    <a:pt x="102" y="1"/>
                    <a:pt x="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g27889775a60_0_600"/>
            <p:cNvSpPr/>
            <p:nvPr/>
          </p:nvSpPr>
          <p:spPr>
            <a:xfrm>
              <a:off x="6384525" y="3916125"/>
              <a:ext cx="3325" cy="6125"/>
            </a:xfrm>
            <a:custGeom>
              <a:rect b="b" l="l" r="r" t="t"/>
              <a:pathLst>
                <a:path extrusionOk="0" h="245" w="133">
                  <a:moveTo>
                    <a:pt x="65" y="1"/>
                  </a:moveTo>
                  <a:cubicBezTo>
                    <a:pt x="27" y="1"/>
                    <a:pt x="0" y="31"/>
                    <a:pt x="0" y="69"/>
                  </a:cubicBezTo>
                  <a:lnTo>
                    <a:pt x="0" y="180"/>
                  </a:lnTo>
                  <a:cubicBezTo>
                    <a:pt x="0" y="217"/>
                    <a:pt x="31" y="244"/>
                    <a:pt x="65" y="244"/>
                  </a:cubicBezTo>
                  <a:cubicBezTo>
                    <a:pt x="102" y="244"/>
                    <a:pt x="132" y="217"/>
                    <a:pt x="132" y="180"/>
                  </a:cubicBezTo>
                  <a:lnTo>
                    <a:pt x="132" y="69"/>
                  </a:lnTo>
                  <a:cubicBezTo>
                    <a:pt x="132" y="31"/>
                    <a:pt x="102" y="1"/>
                    <a:pt x="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g27889775a60_0_600"/>
            <p:cNvSpPr/>
            <p:nvPr/>
          </p:nvSpPr>
          <p:spPr>
            <a:xfrm>
              <a:off x="6404800" y="3895850"/>
              <a:ext cx="6125" cy="3325"/>
            </a:xfrm>
            <a:custGeom>
              <a:rect b="b" l="l" r="r" t="t"/>
              <a:pathLst>
                <a:path extrusionOk="0" h="133" w="245">
                  <a:moveTo>
                    <a:pt x="65" y="0"/>
                  </a:moveTo>
                  <a:cubicBezTo>
                    <a:pt x="31" y="0"/>
                    <a:pt x="1" y="31"/>
                    <a:pt x="1" y="65"/>
                  </a:cubicBezTo>
                  <a:cubicBezTo>
                    <a:pt x="1" y="102"/>
                    <a:pt x="31" y="132"/>
                    <a:pt x="65" y="132"/>
                  </a:cubicBezTo>
                  <a:lnTo>
                    <a:pt x="177" y="132"/>
                  </a:lnTo>
                  <a:cubicBezTo>
                    <a:pt x="214" y="132"/>
                    <a:pt x="244" y="102"/>
                    <a:pt x="244" y="65"/>
                  </a:cubicBezTo>
                  <a:cubicBezTo>
                    <a:pt x="244" y="31"/>
                    <a:pt x="214" y="0"/>
                    <a:pt x="1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g27889775a60_0_600"/>
            <p:cNvSpPr/>
            <p:nvPr/>
          </p:nvSpPr>
          <p:spPr>
            <a:xfrm>
              <a:off x="6361450" y="3895850"/>
              <a:ext cx="6025" cy="3325"/>
            </a:xfrm>
            <a:custGeom>
              <a:rect b="b" l="l" r="r" t="t"/>
              <a:pathLst>
                <a:path extrusionOk="0" h="133" w="241">
                  <a:moveTo>
                    <a:pt x="65" y="0"/>
                  </a:moveTo>
                  <a:cubicBezTo>
                    <a:pt x="27" y="0"/>
                    <a:pt x="0" y="31"/>
                    <a:pt x="0" y="65"/>
                  </a:cubicBezTo>
                  <a:cubicBezTo>
                    <a:pt x="0" y="102"/>
                    <a:pt x="27" y="132"/>
                    <a:pt x="65" y="132"/>
                  </a:cubicBezTo>
                  <a:lnTo>
                    <a:pt x="176" y="132"/>
                  </a:lnTo>
                  <a:cubicBezTo>
                    <a:pt x="213" y="132"/>
                    <a:pt x="240" y="102"/>
                    <a:pt x="240" y="65"/>
                  </a:cubicBezTo>
                  <a:cubicBezTo>
                    <a:pt x="240" y="31"/>
                    <a:pt x="213" y="0"/>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g27889775a60_0_600"/>
            <p:cNvSpPr/>
            <p:nvPr/>
          </p:nvSpPr>
          <p:spPr>
            <a:xfrm>
              <a:off x="6384525" y="3882400"/>
              <a:ext cx="8975" cy="22275"/>
            </a:xfrm>
            <a:custGeom>
              <a:rect b="b" l="l" r="r" t="t"/>
              <a:pathLst>
                <a:path extrusionOk="0" h="891" w="359">
                  <a:moveTo>
                    <a:pt x="65" y="1"/>
                  </a:moveTo>
                  <a:cubicBezTo>
                    <a:pt x="31" y="1"/>
                    <a:pt x="0" y="31"/>
                    <a:pt x="0" y="69"/>
                  </a:cubicBezTo>
                  <a:lnTo>
                    <a:pt x="0" y="606"/>
                  </a:lnTo>
                  <a:cubicBezTo>
                    <a:pt x="0" y="623"/>
                    <a:pt x="7" y="640"/>
                    <a:pt x="21" y="650"/>
                  </a:cubicBezTo>
                  <a:lnTo>
                    <a:pt x="240" y="870"/>
                  </a:lnTo>
                  <a:cubicBezTo>
                    <a:pt x="253" y="884"/>
                    <a:pt x="270" y="891"/>
                    <a:pt x="288" y="891"/>
                  </a:cubicBezTo>
                  <a:cubicBezTo>
                    <a:pt x="304" y="891"/>
                    <a:pt x="320" y="885"/>
                    <a:pt x="332" y="873"/>
                  </a:cubicBezTo>
                  <a:cubicBezTo>
                    <a:pt x="359" y="846"/>
                    <a:pt x="359" y="806"/>
                    <a:pt x="332" y="779"/>
                  </a:cubicBezTo>
                  <a:lnTo>
                    <a:pt x="149" y="596"/>
                  </a:lnTo>
                  <a:cubicBezTo>
                    <a:pt x="139" y="586"/>
                    <a:pt x="132" y="569"/>
                    <a:pt x="132" y="552"/>
                  </a:cubicBezTo>
                  <a:lnTo>
                    <a:pt x="132" y="69"/>
                  </a:lnTo>
                  <a:cubicBezTo>
                    <a:pt x="132" y="31"/>
                    <a:pt x="102" y="1"/>
                    <a:pt x="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0" name="Google Shape;750;g27889775a60_0_600"/>
          <p:cNvGrpSpPr/>
          <p:nvPr/>
        </p:nvGrpSpPr>
        <p:grpSpPr>
          <a:xfrm>
            <a:off x="4156357" y="1914328"/>
            <a:ext cx="463356" cy="463356"/>
            <a:chOff x="6681100" y="3869900"/>
            <a:chExt cx="58000" cy="58000"/>
          </a:xfrm>
        </p:grpSpPr>
        <p:sp>
          <p:nvSpPr>
            <p:cNvPr id="751" name="Google Shape;751;g27889775a60_0_600"/>
            <p:cNvSpPr/>
            <p:nvPr/>
          </p:nvSpPr>
          <p:spPr>
            <a:xfrm>
              <a:off x="6681100" y="3869900"/>
              <a:ext cx="58000" cy="58000"/>
            </a:xfrm>
            <a:custGeom>
              <a:rect b="b" l="l" r="r" t="t"/>
              <a:pathLst>
                <a:path extrusionOk="0" h="2320" w="2320">
                  <a:moveTo>
                    <a:pt x="1346" y="132"/>
                  </a:moveTo>
                  <a:cubicBezTo>
                    <a:pt x="1394" y="132"/>
                    <a:pt x="1431" y="170"/>
                    <a:pt x="1431" y="217"/>
                  </a:cubicBezTo>
                  <a:cubicBezTo>
                    <a:pt x="1431" y="264"/>
                    <a:pt x="1461" y="308"/>
                    <a:pt x="1505" y="329"/>
                  </a:cubicBezTo>
                  <a:cubicBezTo>
                    <a:pt x="1520" y="334"/>
                    <a:pt x="1536" y="337"/>
                    <a:pt x="1551" y="337"/>
                  </a:cubicBezTo>
                  <a:cubicBezTo>
                    <a:pt x="1583" y="337"/>
                    <a:pt x="1614" y="325"/>
                    <a:pt x="1637" y="301"/>
                  </a:cubicBezTo>
                  <a:cubicBezTo>
                    <a:pt x="1654" y="285"/>
                    <a:pt x="1676" y="276"/>
                    <a:pt x="1698" y="276"/>
                  </a:cubicBezTo>
                  <a:cubicBezTo>
                    <a:pt x="1720" y="276"/>
                    <a:pt x="1742" y="285"/>
                    <a:pt x="1759" y="301"/>
                  </a:cubicBezTo>
                  <a:lnTo>
                    <a:pt x="2019" y="565"/>
                  </a:lnTo>
                  <a:cubicBezTo>
                    <a:pt x="2053" y="596"/>
                    <a:pt x="2053" y="650"/>
                    <a:pt x="2019" y="684"/>
                  </a:cubicBezTo>
                  <a:cubicBezTo>
                    <a:pt x="1985" y="721"/>
                    <a:pt x="1975" y="771"/>
                    <a:pt x="1992" y="815"/>
                  </a:cubicBezTo>
                  <a:cubicBezTo>
                    <a:pt x="2012" y="863"/>
                    <a:pt x="2056" y="890"/>
                    <a:pt x="2104" y="890"/>
                  </a:cubicBezTo>
                  <a:cubicBezTo>
                    <a:pt x="2151" y="890"/>
                    <a:pt x="2191" y="927"/>
                    <a:pt x="2191" y="974"/>
                  </a:cubicBezTo>
                  <a:lnTo>
                    <a:pt x="2191" y="1346"/>
                  </a:lnTo>
                  <a:cubicBezTo>
                    <a:pt x="2191" y="1393"/>
                    <a:pt x="2151" y="1431"/>
                    <a:pt x="2104" y="1431"/>
                  </a:cubicBezTo>
                  <a:cubicBezTo>
                    <a:pt x="2056" y="1431"/>
                    <a:pt x="2012" y="1461"/>
                    <a:pt x="1992" y="1505"/>
                  </a:cubicBezTo>
                  <a:cubicBezTo>
                    <a:pt x="1975" y="1552"/>
                    <a:pt x="1985" y="1603"/>
                    <a:pt x="2019" y="1637"/>
                  </a:cubicBezTo>
                  <a:cubicBezTo>
                    <a:pt x="2053" y="1671"/>
                    <a:pt x="2053" y="1725"/>
                    <a:pt x="2019" y="1759"/>
                  </a:cubicBezTo>
                  <a:lnTo>
                    <a:pt x="1759" y="2019"/>
                  </a:lnTo>
                  <a:cubicBezTo>
                    <a:pt x="1742" y="2036"/>
                    <a:pt x="1720" y="2044"/>
                    <a:pt x="1698" y="2044"/>
                  </a:cubicBezTo>
                  <a:cubicBezTo>
                    <a:pt x="1676" y="2044"/>
                    <a:pt x="1654" y="2036"/>
                    <a:pt x="1637" y="2019"/>
                  </a:cubicBezTo>
                  <a:cubicBezTo>
                    <a:pt x="1614" y="1996"/>
                    <a:pt x="1583" y="1984"/>
                    <a:pt x="1551" y="1984"/>
                  </a:cubicBezTo>
                  <a:cubicBezTo>
                    <a:pt x="1536" y="1984"/>
                    <a:pt x="1520" y="1986"/>
                    <a:pt x="1505" y="1992"/>
                  </a:cubicBezTo>
                  <a:cubicBezTo>
                    <a:pt x="1461" y="2012"/>
                    <a:pt x="1431" y="2056"/>
                    <a:pt x="1431" y="2103"/>
                  </a:cubicBezTo>
                  <a:cubicBezTo>
                    <a:pt x="1431" y="2151"/>
                    <a:pt x="1394" y="2191"/>
                    <a:pt x="1346" y="2191"/>
                  </a:cubicBezTo>
                  <a:lnTo>
                    <a:pt x="974" y="2191"/>
                  </a:lnTo>
                  <a:cubicBezTo>
                    <a:pt x="930" y="2191"/>
                    <a:pt x="890" y="2151"/>
                    <a:pt x="890" y="2103"/>
                  </a:cubicBezTo>
                  <a:cubicBezTo>
                    <a:pt x="890" y="2056"/>
                    <a:pt x="863" y="2012"/>
                    <a:pt x="815" y="1992"/>
                  </a:cubicBezTo>
                  <a:cubicBezTo>
                    <a:pt x="802" y="1989"/>
                    <a:pt x="785" y="1985"/>
                    <a:pt x="771" y="1985"/>
                  </a:cubicBezTo>
                  <a:cubicBezTo>
                    <a:pt x="738" y="1985"/>
                    <a:pt x="707" y="1995"/>
                    <a:pt x="684" y="2019"/>
                  </a:cubicBezTo>
                  <a:cubicBezTo>
                    <a:pt x="667" y="2036"/>
                    <a:pt x="645" y="2044"/>
                    <a:pt x="623" y="2044"/>
                  </a:cubicBezTo>
                  <a:cubicBezTo>
                    <a:pt x="602" y="2044"/>
                    <a:pt x="580" y="2036"/>
                    <a:pt x="565" y="2019"/>
                  </a:cubicBezTo>
                  <a:lnTo>
                    <a:pt x="302" y="1759"/>
                  </a:lnTo>
                  <a:cubicBezTo>
                    <a:pt x="268" y="1725"/>
                    <a:pt x="268" y="1671"/>
                    <a:pt x="302" y="1637"/>
                  </a:cubicBezTo>
                  <a:cubicBezTo>
                    <a:pt x="335" y="1603"/>
                    <a:pt x="346" y="1552"/>
                    <a:pt x="329" y="1505"/>
                  </a:cubicBezTo>
                  <a:cubicBezTo>
                    <a:pt x="308" y="1461"/>
                    <a:pt x="268" y="1431"/>
                    <a:pt x="217" y="1431"/>
                  </a:cubicBezTo>
                  <a:cubicBezTo>
                    <a:pt x="170" y="1431"/>
                    <a:pt x="133" y="1393"/>
                    <a:pt x="133" y="1346"/>
                  </a:cubicBezTo>
                  <a:lnTo>
                    <a:pt x="133" y="974"/>
                  </a:lnTo>
                  <a:cubicBezTo>
                    <a:pt x="133" y="930"/>
                    <a:pt x="170" y="890"/>
                    <a:pt x="217" y="890"/>
                  </a:cubicBezTo>
                  <a:cubicBezTo>
                    <a:pt x="264" y="890"/>
                    <a:pt x="308" y="863"/>
                    <a:pt x="329" y="815"/>
                  </a:cubicBezTo>
                  <a:cubicBezTo>
                    <a:pt x="346" y="771"/>
                    <a:pt x="335" y="721"/>
                    <a:pt x="302" y="684"/>
                  </a:cubicBezTo>
                  <a:cubicBezTo>
                    <a:pt x="285" y="670"/>
                    <a:pt x="278" y="646"/>
                    <a:pt x="278" y="623"/>
                  </a:cubicBezTo>
                  <a:cubicBezTo>
                    <a:pt x="278" y="602"/>
                    <a:pt x="285" y="579"/>
                    <a:pt x="302" y="565"/>
                  </a:cubicBezTo>
                  <a:lnTo>
                    <a:pt x="565" y="301"/>
                  </a:lnTo>
                  <a:cubicBezTo>
                    <a:pt x="580" y="285"/>
                    <a:pt x="602" y="276"/>
                    <a:pt x="623" y="276"/>
                  </a:cubicBezTo>
                  <a:cubicBezTo>
                    <a:pt x="645" y="276"/>
                    <a:pt x="667" y="285"/>
                    <a:pt x="684" y="301"/>
                  </a:cubicBezTo>
                  <a:cubicBezTo>
                    <a:pt x="709" y="325"/>
                    <a:pt x="741" y="337"/>
                    <a:pt x="772" y="337"/>
                  </a:cubicBezTo>
                  <a:cubicBezTo>
                    <a:pt x="787" y="337"/>
                    <a:pt x="801" y="334"/>
                    <a:pt x="815" y="329"/>
                  </a:cubicBezTo>
                  <a:cubicBezTo>
                    <a:pt x="863" y="308"/>
                    <a:pt x="890" y="264"/>
                    <a:pt x="890" y="217"/>
                  </a:cubicBezTo>
                  <a:cubicBezTo>
                    <a:pt x="890" y="170"/>
                    <a:pt x="927" y="132"/>
                    <a:pt x="974" y="132"/>
                  </a:cubicBezTo>
                  <a:close/>
                  <a:moveTo>
                    <a:pt x="974" y="1"/>
                  </a:moveTo>
                  <a:cubicBezTo>
                    <a:pt x="863" y="1"/>
                    <a:pt x="771" y="85"/>
                    <a:pt x="761" y="193"/>
                  </a:cubicBezTo>
                  <a:cubicBezTo>
                    <a:pt x="721" y="163"/>
                    <a:pt x="673" y="146"/>
                    <a:pt x="623" y="146"/>
                  </a:cubicBezTo>
                  <a:cubicBezTo>
                    <a:pt x="565" y="146"/>
                    <a:pt x="511" y="166"/>
                    <a:pt x="471" y="210"/>
                  </a:cubicBezTo>
                  <a:lnTo>
                    <a:pt x="210" y="471"/>
                  </a:lnTo>
                  <a:cubicBezTo>
                    <a:pt x="170" y="511"/>
                    <a:pt x="146" y="565"/>
                    <a:pt x="146" y="623"/>
                  </a:cubicBezTo>
                  <a:cubicBezTo>
                    <a:pt x="146" y="673"/>
                    <a:pt x="163" y="721"/>
                    <a:pt x="193" y="761"/>
                  </a:cubicBezTo>
                  <a:cubicBezTo>
                    <a:pt x="85" y="771"/>
                    <a:pt x="1" y="863"/>
                    <a:pt x="1" y="974"/>
                  </a:cubicBezTo>
                  <a:lnTo>
                    <a:pt x="1" y="1346"/>
                  </a:lnTo>
                  <a:cubicBezTo>
                    <a:pt x="1" y="1458"/>
                    <a:pt x="85" y="1549"/>
                    <a:pt x="193" y="1559"/>
                  </a:cubicBezTo>
                  <a:cubicBezTo>
                    <a:pt x="163" y="1600"/>
                    <a:pt x="146" y="1647"/>
                    <a:pt x="146" y="1698"/>
                  </a:cubicBezTo>
                  <a:cubicBezTo>
                    <a:pt x="146" y="1755"/>
                    <a:pt x="170" y="1809"/>
                    <a:pt x="210" y="1850"/>
                  </a:cubicBezTo>
                  <a:lnTo>
                    <a:pt x="471" y="2110"/>
                  </a:lnTo>
                  <a:cubicBezTo>
                    <a:pt x="514" y="2154"/>
                    <a:pt x="570" y="2175"/>
                    <a:pt x="625" y="2175"/>
                  </a:cubicBezTo>
                  <a:cubicBezTo>
                    <a:pt x="674" y="2175"/>
                    <a:pt x="722" y="2159"/>
                    <a:pt x="761" y="2127"/>
                  </a:cubicBezTo>
                  <a:cubicBezTo>
                    <a:pt x="771" y="2235"/>
                    <a:pt x="863" y="2320"/>
                    <a:pt x="978" y="2320"/>
                  </a:cubicBezTo>
                  <a:lnTo>
                    <a:pt x="1346" y="2320"/>
                  </a:lnTo>
                  <a:cubicBezTo>
                    <a:pt x="1458" y="2320"/>
                    <a:pt x="1549" y="2235"/>
                    <a:pt x="1563" y="2127"/>
                  </a:cubicBezTo>
                  <a:cubicBezTo>
                    <a:pt x="1602" y="2159"/>
                    <a:pt x="1651" y="2175"/>
                    <a:pt x="1700" y="2175"/>
                  </a:cubicBezTo>
                  <a:cubicBezTo>
                    <a:pt x="1754" y="2175"/>
                    <a:pt x="1809" y="2155"/>
                    <a:pt x="1850" y="2114"/>
                  </a:cubicBezTo>
                  <a:lnTo>
                    <a:pt x="2114" y="1850"/>
                  </a:lnTo>
                  <a:cubicBezTo>
                    <a:pt x="2154" y="1809"/>
                    <a:pt x="2175" y="1755"/>
                    <a:pt x="2175" y="1698"/>
                  </a:cubicBezTo>
                  <a:cubicBezTo>
                    <a:pt x="2175" y="1647"/>
                    <a:pt x="2158" y="1600"/>
                    <a:pt x="2127" y="1559"/>
                  </a:cubicBezTo>
                  <a:cubicBezTo>
                    <a:pt x="2235" y="1549"/>
                    <a:pt x="2320" y="1458"/>
                    <a:pt x="2320" y="1346"/>
                  </a:cubicBezTo>
                  <a:lnTo>
                    <a:pt x="2320" y="974"/>
                  </a:lnTo>
                  <a:cubicBezTo>
                    <a:pt x="2320" y="863"/>
                    <a:pt x="2235" y="771"/>
                    <a:pt x="2127" y="761"/>
                  </a:cubicBezTo>
                  <a:cubicBezTo>
                    <a:pt x="2195" y="677"/>
                    <a:pt x="2191" y="548"/>
                    <a:pt x="2114" y="471"/>
                  </a:cubicBezTo>
                  <a:lnTo>
                    <a:pt x="1850" y="210"/>
                  </a:lnTo>
                  <a:cubicBezTo>
                    <a:pt x="1809" y="166"/>
                    <a:pt x="1755" y="146"/>
                    <a:pt x="1698" y="146"/>
                  </a:cubicBezTo>
                  <a:cubicBezTo>
                    <a:pt x="1647" y="146"/>
                    <a:pt x="1600" y="163"/>
                    <a:pt x="1563" y="193"/>
                  </a:cubicBezTo>
                  <a:cubicBezTo>
                    <a:pt x="1549" y="85"/>
                    <a:pt x="1458" y="1"/>
                    <a:pt x="13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g27889775a60_0_600"/>
            <p:cNvSpPr/>
            <p:nvPr/>
          </p:nvSpPr>
          <p:spPr>
            <a:xfrm>
              <a:off x="6698000" y="3886800"/>
              <a:ext cx="24200" cy="24200"/>
            </a:xfrm>
            <a:custGeom>
              <a:rect b="b" l="l" r="r" t="t"/>
              <a:pathLst>
                <a:path extrusionOk="0" h="968" w="968">
                  <a:moveTo>
                    <a:pt x="484" y="133"/>
                  </a:moveTo>
                  <a:cubicBezTo>
                    <a:pt x="680" y="133"/>
                    <a:pt x="839" y="291"/>
                    <a:pt x="839" y="484"/>
                  </a:cubicBezTo>
                  <a:cubicBezTo>
                    <a:pt x="839" y="677"/>
                    <a:pt x="680" y="836"/>
                    <a:pt x="484" y="836"/>
                  </a:cubicBezTo>
                  <a:cubicBezTo>
                    <a:pt x="292" y="836"/>
                    <a:pt x="133" y="677"/>
                    <a:pt x="133" y="484"/>
                  </a:cubicBezTo>
                  <a:cubicBezTo>
                    <a:pt x="133" y="291"/>
                    <a:pt x="292" y="133"/>
                    <a:pt x="484" y="133"/>
                  </a:cubicBezTo>
                  <a:close/>
                  <a:moveTo>
                    <a:pt x="484" y="1"/>
                  </a:moveTo>
                  <a:cubicBezTo>
                    <a:pt x="217" y="1"/>
                    <a:pt x="1" y="217"/>
                    <a:pt x="1" y="484"/>
                  </a:cubicBezTo>
                  <a:cubicBezTo>
                    <a:pt x="1" y="751"/>
                    <a:pt x="217" y="968"/>
                    <a:pt x="484" y="968"/>
                  </a:cubicBezTo>
                  <a:cubicBezTo>
                    <a:pt x="751" y="968"/>
                    <a:pt x="968" y="751"/>
                    <a:pt x="968" y="484"/>
                  </a:cubicBezTo>
                  <a:cubicBezTo>
                    <a:pt x="968" y="217"/>
                    <a:pt x="751" y="1"/>
                    <a:pt x="48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3" name="Google Shape;753;g27889775a60_0_600"/>
          <p:cNvGrpSpPr/>
          <p:nvPr/>
        </p:nvGrpSpPr>
        <p:grpSpPr>
          <a:xfrm>
            <a:off x="6720594" y="2000005"/>
            <a:ext cx="542378" cy="381455"/>
            <a:chOff x="6837375" y="3874475"/>
            <a:chExt cx="69500" cy="48875"/>
          </a:xfrm>
        </p:grpSpPr>
        <p:sp>
          <p:nvSpPr>
            <p:cNvPr id="754" name="Google Shape;754;g27889775a60_0_600"/>
            <p:cNvSpPr/>
            <p:nvPr/>
          </p:nvSpPr>
          <p:spPr>
            <a:xfrm>
              <a:off x="6846250" y="3894500"/>
              <a:ext cx="15825" cy="28850"/>
            </a:xfrm>
            <a:custGeom>
              <a:rect b="b" l="l" r="r" t="t"/>
              <a:pathLst>
                <a:path extrusionOk="0" h="1154" w="633">
                  <a:moveTo>
                    <a:pt x="501" y="132"/>
                  </a:moveTo>
                  <a:lnTo>
                    <a:pt x="501" y="1025"/>
                  </a:lnTo>
                  <a:lnTo>
                    <a:pt x="129" y="1025"/>
                  </a:lnTo>
                  <a:lnTo>
                    <a:pt x="129" y="132"/>
                  </a:lnTo>
                  <a:close/>
                  <a:moveTo>
                    <a:pt x="79" y="0"/>
                  </a:moveTo>
                  <a:cubicBezTo>
                    <a:pt x="35" y="0"/>
                    <a:pt x="1" y="38"/>
                    <a:pt x="1" y="82"/>
                  </a:cubicBezTo>
                  <a:lnTo>
                    <a:pt x="1" y="1153"/>
                  </a:lnTo>
                  <a:lnTo>
                    <a:pt x="633" y="1153"/>
                  </a:lnTo>
                  <a:lnTo>
                    <a:pt x="633" y="82"/>
                  </a:lnTo>
                  <a:cubicBezTo>
                    <a:pt x="633" y="38"/>
                    <a:pt x="596" y="0"/>
                    <a:pt x="55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g27889775a60_0_600"/>
            <p:cNvSpPr/>
            <p:nvPr/>
          </p:nvSpPr>
          <p:spPr>
            <a:xfrm>
              <a:off x="6865275" y="3884450"/>
              <a:ext cx="15825" cy="38900"/>
            </a:xfrm>
            <a:custGeom>
              <a:rect b="b" l="l" r="r" t="t"/>
              <a:pathLst>
                <a:path extrusionOk="0" h="1556" w="633">
                  <a:moveTo>
                    <a:pt x="501" y="132"/>
                  </a:moveTo>
                  <a:lnTo>
                    <a:pt x="501" y="1427"/>
                  </a:lnTo>
                  <a:lnTo>
                    <a:pt x="132" y="1427"/>
                  </a:lnTo>
                  <a:lnTo>
                    <a:pt x="132" y="132"/>
                  </a:lnTo>
                  <a:close/>
                  <a:moveTo>
                    <a:pt x="82" y="0"/>
                  </a:moveTo>
                  <a:cubicBezTo>
                    <a:pt x="38" y="0"/>
                    <a:pt x="0" y="37"/>
                    <a:pt x="0" y="81"/>
                  </a:cubicBezTo>
                  <a:lnTo>
                    <a:pt x="0" y="1555"/>
                  </a:lnTo>
                  <a:lnTo>
                    <a:pt x="633" y="1555"/>
                  </a:lnTo>
                  <a:lnTo>
                    <a:pt x="633" y="81"/>
                  </a:lnTo>
                  <a:cubicBezTo>
                    <a:pt x="633" y="37"/>
                    <a:pt x="595" y="0"/>
                    <a:pt x="55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g27889775a60_0_600"/>
            <p:cNvSpPr/>
            <p:nvPr/>
          </p:nvSpPr>
          <p:spPr>
            <a:xfrm>
              <a:off x="6884300" y="3874475"/>
              <a:ext cx="15825" cy="48875"/>
            </a:xfrm>
            <a:custGeom>
              <a:rect b="b" l="l" r="r" t="t"/>
              <a:pathLst>
                <a:path extrusionOk="0" h="1955" w="633">
                  <a:moveTo>
                    <a:pt x="504" y="129"/>
                  </a:moveTo>
                  <a:lnTo>
                    <a:pt x="504" y="1826"/>
                  </a:lnTo>
                  <a:lnTo>
                    <a:pt x="132" y="1826"/>
                  </a:lnTo>
                  <a:lnTo>
                    <a:pt x="132" y="129"/>
                  </a:lnTo>
                  <a:close/>
                  <a:moveTo>
                    <a:pt x="81" y="0"/>
                  </a:moveTo>
                  <a:cubicBezTo>
                    <a:pt x="37" y="0"/>
                    <a:pt x="0" y="34"/>
                    <a:pt x="0" y="81"/>
                  </a:cubicBezTo>
                  <a:lnTo>
                    <a:pt x="0" y="1954"/>
                  </a:lnTo>
                  <a:lnTo>
                    <a:pt x="632" y="1954"/>
                  </a:lnTo>
                  <a:lnTo>
                    <a:pt x="632" y="81"/>
                  </a:lnTo>
                  <a:cubicBezTo>
                    <a:pt x="632" y="34"/>
                    <a:pt x="599" y="0"/>
                    <a:pt x="55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g27889775a60_0_600"/>
            <p:cNvSpPr/>
            <p:nvPr/>
          </p:nvSpPr>
          <p:spPr>
            <a:xfrm>
              <a:off x="6837375" y="3876075"/>
              <a:ext cx="69500" cy="47275"/>
            </a:xfrm>
            <a:custGeom>
              <a:rect b="b" l="l" r="r" t="t"/>
              <a:pathLst>
                <a:path extrusionOk="0" h="1891" w="2780">
                  <a:moveTo>
                    <a:pt x="65" y="0"/>
                  </a:moveTo>
                  <a:cubicBezTo>
                    <a:pt x="28" y="0"/>
                    <a:pt x="1" y="31"/>
                    <a:pt x="1" y="65"/>
                  </a:cubicBezTo>
                  <a:lnTo>
                    <a:pt x="1" y="1890"/>
                  </a:lnTo>
                  <a:lnTo>
                    <a:pt x="2716" y="1890"/>
                  </a:lnTo>
                  <a:cubicBezTo>
                    <a:pt x="2749" y="1890"/>
                    <a:pt x="2780" y="1863"/>
                    <a:pt x="2780" y="1826"/>
                  </a:cubicBezTo>
                  <a:cubicBezTo>
                    <a:pt x="2780" y="1789"/>
                    <a:pt x="2749" y="1762"/>
                    <a:pt x="2716" y="1762"/>
                  </a:cubicBezTo>
                  <a:lnTo>
                    <a:pt x="133" y="1762"/>
                  </a:lnTo>
                  <a:lnTo>
                    <a:pt x="133" y="65"/>
                  </a:lnTo>
                  <a:cubicBezTo>
                    <a:pt x="133" y="31"/>
                    <a:pt x="102" y="0"/>
                    <a:pt x="6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8" name="Google Shape;758;g27889775a60_0_600"/>
          <p:cNvSpPr/>
          <p:nvPr/>
        </p:nvSpPr>
        <p:spPr>
          <a:xfrm>
            <a:off x="798250" y="3299575"/>
            <a:ext cx="2105400" cy="3246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g27889775a60_0_600"/>
          <p:cNvSpPr txBox="1"/>
          <p:nvPr/>
        </p:nvSpPr>
        <p:spPr>
          <a:xfrm>
            <a:off x="798251" y="3817775"/>
            <a:ext cx="2105400" cy="7416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100">
                <a:latin typeface="Roboto"/>
                <a:ea typeface="Roboto"/>
                <a:cs typeface="Roboto"/>
                <a:sym typeface="Roboto"/>
              </a:rPr>
              <a:t>Agile methodologies streamline development and testing processes, leading to quicker releases.</a:t>
            </a:r>
            <a:endParaRPr b="0" i="0" sz="1100" u="none" cap="none" strike="noStrike">
              <a:solidFill>
                <a:srgbClr val="000000"/>
              </a:solidFill>
              <a:latin typeface="Roboto"/>
              <a:ea typeface="Roboto"/>
              <a:cs typeface="Roboto"/>
              <a:sym typeface="Roboto"/>
            </a:endParaRPr>
          </a:p>
        </p:txBody>
      </p:sp>
      <p:sp>
        <p:nvSpPr>
          <p:cNvPr id="760" name="Google Shape;760;g27889775a60_0_600"/>
          <p:cNvSpPr txBox="1"/>
          <p:nvPr/>
        </p:nvSpPr>
        <p:spPr>
          <a:xfrm>
            <a:off x="798250" y="3299575"/>
            <a:ext cx="2105400" cy="3246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600"/>
              <a:buFont typeface="Arial"/>
              <a:buNone/>
            </a:pPr>
            <a:r>
              <a:rPr i="1" lang="es" sz="1200">
                <a:solidFill>
                  <a:schemeClr val="lt1"/>
                </a:solidFill>
                <a:latin typeface="Roboto"/>
                <a:ea typeface="Roboto"/>
                <a:cs typeface="Roboto"/>
                <a:sym typeface="Roboto"/>
              </a:rPr>
              <a:t>Efficient Processes</a:t>
            </a:r>
            <a:endParaRPr i="1" sz="1200" u="none" cap="none" strike="noStrike">
              <a:solidFill>
                <a:schemeClr val="lt1"/>
              </a:solidFill>
              <a:latin typeface="Roboto"/>
              <a:ea typeface="Roboto"/>
              <a:cs typeface="Roboto"/>
              <a:sym typeface="Roboto"/>
            </a:endParaRPr>
          </a:p>
        </p:txBody>
      </p:sp>
      <p:sp>
        <p:nvSpPr>
          <p:cNvPr id="761" name="Google Shape;761;g27889775a60_0_600"/>
          <p:cNvSpPr/>
          <p:nvPr/>
        </p:nvSpPr>
        <p:spPr>
          <a:xfrm>
            <a:off x="3532425" y="3299575"/>
            <a:ext cx="1711200" cy="3246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g27889775a60_0_600"/>
          <p:cNvSpPr txBox="1"/>
          <p:nvPr/>
        </p:nvSpPr>
        <p:spPr>
          <a:xfrm>
            <a:off x="3606062" y="3299575"/>
            <a:ext cx="1563900" cy="3246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600"/>
              <a:buFont typeface="Arial"/>
              <a:buNone/>
            </a:pPr>
            <a:r>
              <a:rPr i="1" lang="es" sz="1200">
                <a:solidFill>
                  <a:schemeClr val="lt1"/>
                </a:solidFill>
                <a:latin typeface="Roboto"/>
                <a:ea typeface="Roboto"/>
                <a:cs typeface="Roboto"/>
                <a:sym typeface="Roboto"/>
              </a:rPr>
              <a:t>Continuous Testing</a:t>
            </a:r>
            <a:endParaRPr i="1" sz="1200" u="none" cap="none" strike="noStrike">
              <a:solidFill>
                <a:schemeClr val="lt1"/>
              </a:solidFill>
              <a:latin typeface="Roboto"/>
              <a:ea typeface="Roboto"/>
              <a:cs typeface="Roboto"/>
              <a:sym typeface="Roboto"/>
            </a:endParaRPr>
          </a:p>
        </p:txBody>
      </p:sp>
      <p:sp>
        <p:nvSpPr>
          <p:cNvPr id="763" name="Google Shape;763;g27889775a60_0_600"/>
          <p:cNvSpPr txBox="1"/>
          <p:nvPr/>
        </p:nvSpPr>
        <p:spPr>
          <a:xfrm>
            <a:off x="3219550" y="3817775"/>
            <a:ext cx="2316300" cy="7416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200">
                <a:latin typeface="Roboto"/>
                <a:ea typeface="Roboto"/>
                <a:cs typeface="Roboto"/>
                <a:sym typeface="Roboto"/>
              </a:rPr>
              <a:t>Integrating testing into every development phase ensures issues are caught early.</a:t>
            </a:r>
            <a:endParaRPr b="0" i="0" sz="1100" u="none" cap="none" strike="noStrike">
              <a:solidFill>
                <a:srgbClr val="000000"/>
              </a:solidFill>
              <a:latin typeface="Roboto"/>
              <a:ea typeface="Roboto"/>
              <a:cs typeface="Roboto"/>
              <a:sym typeface="Roboto"/>
            </a:endParaRPr>
          </a:p>
        </p:txBody>
      </p:sp>
      <p:sp>
        <p:nvSpPr>
          <p:cNvPr id="764" name="Google Shape;764;g27889775a60_0_600"/>
          <p:cNvSpPr/>
          <p:nvPr/>
        </p:nvSpPr>
        <p:spPr>
          <a:xfrm>
            <a:off x="5634900" y="3299575"/>
            <a:ext cx="2728800" cy="3246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g27889775a60_0_600"/>
          <p:cNvSpPr txBox="1"/>
          <p:nvPr/>
        </p:nvSpPr>
        <p:spPr>
          <a:xfrm>
            <a:off x="5688250" y="3791800"/>
            <a:ext cx="2684400" cy="7416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100">
                <a:latin typeface="Roboto"/>
                <a:ea typeface="Roboto"/>
                <a:cs typeface="Roboto"/>
                <a:sym typeface="Roboto"/>
              </a:rPr>
              <a:t>Regular customer feedback helps refine requirements and align product development with user needs.</a:t>
            </a:r>
            <a:endParaRPr b="0" i="0" sz="1100" u="none" cap="none" strike="noStrike">
              <a:solidFill>
                <a:srgbClr val="000000"/>
              </a:solidFill>
              <a:latin typeface="Roboto"/>
              <a:ea typeface="Roboto"/>
              <a:cs typeface="Roboto"/>
              <a:sym typeface="Roboto"/>
            </a:endParaRPr>
          </a:p>
        </p:txBody>
      </p:sp>
      <p:sp>
        <p:nvSpPr>
          <p:cNvPr id="766" name="Google Shape;766;g27889775a60_0_600"/>
          <p:cNvSpPr txBox="1"/>
          <p:nvPr/>
        </p:nvSpPr>
        <p:spPr>
          <a:xfrm>
            <a:off x="5749300" y="3299575"/>
            <a:ext cx="2562300" cy="324600"/>
          </a:xfrm>
          <a:prstGeom prst="rect">
            <a:avLst/>
          </a:prstGeom>
          <a:noFill/>
          <a:ln>
            <a:noFill/>
          </a:ln>
        </p:spPr>
        <p:txBody>
          <a:bodyPr anchorCtr="0" anchor="ctr"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600"/>
              <a:buFont typeface="Arial"/>
              <a:buNone/>
            </a:pPr>
            <a:r>
              <a:rPr i="1" lang="es" sz="1200">
                <a:solidFill>
                  <a:schemeClr val="lt1"/>
                </a:solidFill>
                <a:latin typeface="Roboto"/>
                <a:ea typeface="Roboto"/>
                <a:cs typeface="Roboto"/>
                <a:sym typeface="Roboto"/>
              </a:rPr>
              <a:t>Customer Involvement</a:t>
            </a:r>
            <a:endParaRPr i="1" sz="1200" u="none" cap="none" strike="noStrike">
              <a:solidFill>
                <a:schemeClr val="lt1"/>
              </a:solidFill>
              <a:latin typeface="Roboto"/>
              <a:ea typeface="Roboto"/>
              <a:cs typeface="Roboto"/>
              <a:sym typeface="Roboto"/>
            </a:endParaRPr>
          </a:p>
        </p:txBody>
      </p:sp>
      <p:pic>
        <p:nvPicPr>
          <p:cNvPr id="767" name="Google Shape;767;g27889775a60_0_600"/>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768" name="Google Shape;768;g27889775a60_0_600"/>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Vannet</a:t>
            </a:r>
            <a:endParaRPr b="1">
              <a:latin typeface="Roboto"/>
              <a:ea typeface="Roboto"/>
              <a:cs typeface="Roboto"/>
              <a:sym typeface="Roboto"/>
            </a:endParaRPr>
          </a:p>
        </p:txBody>
      </p:sp>
      <p:sp>
        <p:nvSpPr>
          <p:cNvPr id="769" name="Google Shape;769;g27889775a60_0_600"/>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g27889775a60_0_486"/>
          <p:cNvSpPr txBox="1"/>
          <p:nvPr>
            <p:ph type="title"/>
          </p:nvPr>
        </p:nvSpPr>
        <p:spPr>
          <a:xfrm>
            <a:off x="652525" y="6128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10.	Conclusión</a:t>
            </a:r>
            <a:endParaRPr b="1" sz="2100">
              <a:latin typeface="Fira Sans Extra Condensed"/>
              <a:ea typeface="Fira Sans Extra Condensed"/>
              <a:cs typeface="Fira Sans Extra Condensed"/>
              <a:sym typeface="Fira Sans Extra Condensed"/>
            </a:endParaRPr>
          </a:p>
        </p:txBody>
      </p:sp>
      <p:sp>
        <p:nvSpPr>
          <p:cNvPr id="775" name="Google Shape;775;g27889775a60_0_486"/>
          <p:cNvSpPr txBox="1"/>
          <p:nvPr>
            <p:ph type="title"/>
          </p:nvPr>
        </p:nvSpPr>
        <p:spPr>
          <a:xfrm>
            <a:off x="652525" y="10700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i="1" lang="es" sz="1600">
                <a:solidFill>
                  <a:srgbClr val="0C2FCC"/>
                </a:solidFill>
                <a:latin typeface="Fira Sans Extra Condensed"/>
                <a:ea typeface="Fira Sans Extra Condensed"/>
                <a:cs typeface="Fira Sans Extra Condensed"/>
                <a:sym typeface="Fira Sans Extra Condensed"/>
              </a:rPr>
              <a:t>10.3	</a:t>
            </a:r>
            <a:r>
              <a:rPr i="1" lang="es" sz="1600">
                <a:solidFill>
                  <a:srgbClr val="0C2FCC"/>
                </a:solidFill>
                <a:latin typeface="Fira Sans Extra Condensed"/>
                <a:ea typeface="Fira Sans Extra Condensed"/>
                <a:cs typeface="Fira Sans Extra Condensed"/>
                <a:sym typeface="Fira Sans Extra Condensed"/>
              </a:rPr>
              <a:t>Challenges and Requirements</a:t>
            </a:r>
            <a:endParaRPr i="1" sz="1600">
              <a:solidFill>
                <a:srgbClr val="0C2FCC"/>
              </a:solidFill>
              <a:latin typeface="Fira Sans Extra Condensed"/>
              <a:ea typeface="Fira Sans Extra Condensed"/>
              <a:cs typeface="Fira Sans Extra Condensed"/>
              <a:sym typeface="Fira Sans Extra Condensed"/>
            </a:endParaRPr>
          </a:p>
        </p:txBody>
      </p:sp>
      <p:grpSp>
        <p:nvGrpSpPr>
          <p:cNvPr id="776" name="Google Shape;776;g27889775a60_0_486"/>
          <p:cNvGrpSpPr/>
          <p:nvPr/>
        </p:nvGrpSpPr>
        <p:grpSpPr>
          <a:xfrm rot="-8099599">
            <a:off x="937560" y="1585762"/>
            <a:ext cx="1210182" cy="1209993"/>
            <a:chOff x="4873519" y="3311869"/>
            <a:chExt cx="499374" cy="499296"/>
          </a:xfrm>
        </p:grpSpPr>
        <p:sp>
          <p:nvSpPr>
            <p:cNvPr id="777" name="Google Shape;777;g27889775a60_0_48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g27889775a60_0_486"/>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D68B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9" name="Google Shape;779;g27889775a60_0_486"/>
          <p:cNvGrpSpPr/>
          <p:nvPr/>
        </p:nvGrpSpPr>
        <p:grpSpPr>
          <a:xfrm rot="-8099599">
            <a:off x="2931743" y="1585762"/>
            <a:ext cx="1210182" cy="1209993"/>
            <a:chOff x="4873519" y="3311869"/>
            <a:chExt cx="499374" cy="499296"/>
          </a:xfrm>
        </p:grpSpPr>
        <p:sp>
          <p:nvSpPr>
            <p:cNvPr id="780" name="Google Shape;780;g27889775a60_0_48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g27889775a60_0_486"/>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26AFB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2" name="Google Shape;782;g27889775a60_0_486"/>
          <p:cNvGrpSpPr/>
          <p:nvPr/>
        </p:nvGrpSpPr>
        <p:grpSpPr>
          <a:xfrm rot="-8099599">
            <a:off x="5002126" y="1585762"/>
            <a:ext cx="1210182" cy="1209993"/>
            <a:chOff x="4873519" y="3311869"/>
            <a:chExt cx="499374" cy="499296"/>
          </a:xfrm>
        </p:grpSpPr>
        <p:sp>
          <p:nvSpPr>
            <p:cNvPr id="783" name="Google Shape;783;g27889775a60_0_48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g27889775a60_0_486"/>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F85C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5" name="Google Shape;785;g27889775a60_0_486"/>
          <p:cNvGrpSpPr/>
          <p:nvPr/>
        </p:nvGrpSpPr>
        <p:grpSpPr>
          <a:xfrm rot="-8099599">
            <a:off x="6996310" y="1585762"/>
            <a:ext cx="1210182" cy="1209993"/>
            <a:chOff x="4873519" y="3311869"/>
            <a:chExt cx="499374" cy="499296"/>
          </a:xfrm>
        </p:grpSpPr>
        <p:sp>
          <p:nvSpPr>
            <p:cNvPr id="786" name="Google Shape;786;g27889775a60_0_48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g27889775a60_0_486"/>
            <p:cNvSpPr/>
            <p:nvPr/>
          </p:nvSpPr>
          <p:spPr>
            <a:xfrm>
              <a:off x="4896042" y="3329831"/>
              <a:ext cx="200827" cy="201447"/>
            </a:xfrm>
            <a:custGeom>
              <a:rect b="b" l="l" r="r" t="t"/>
              <a:pathLst>
                <a:path extrusionOk="0" h="7027" w="7787">
                  <a:moveTo>
                    <a:pt x="0" y="1"/>
                  </a:moveTo>
                  <a:lnTo>
                    <a:pt x="0" y="7026"/>
                  </a:lnTo>
                  <a:lnTo>
                    <a:pt x="7787" y="1"/>
                  </a:lnTo>
                  <a:close/>
                </a:path>
              </a:pathLst>
            </a:custGeom>
            <a:solidFill>
              <a:srgbClr val="F18E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8" name="Google Shape;788;g27889775a60_0_486"/>
          <p:cNvGrpSpPr/>
          <p:nvPr/>
        </p:nvGrpSpPr>
        <p:grpSpPr>
          <a:xfrm>
            <a:off x="1263242" y="1864627"/>
            <a:ext cx="558797" cy="562717"/>
            <a:chOff x="6188950" y="3863400"/>
            <a:chExt cx="70500" cy="71025"/>
          </a:xfrm>
        </p:grpSpPr>
        <p:sp>
          <p:nvSpPr>
            <p:cNvPr id="789" name="Google Shape;789;g27889775a60_0_486"/>
            <p:cNvSpPr/>
            <p:nvPr/>
          </p:nvSpPr>
          <p:spPr>
            <a:xfrm>
              <a:off x="6200025" y="3874950"/>
              <a:ext cx="47925" cy="59475"/>
            </a:xfrm>
            <a:custGeom>
              <a:rect b="b" l="l" r="r" t="t"/>
              <a:pathLst>
                <a:path extrusionOk="0" h="2379" w="1917">
                  <a:moveTo>
                    <a:pt x="967" y="130"/>
                  </a:moveTo>
                  <a:cubicBezTo>
                    <a:pt x="1177" y="130"/>
                    <a:pt x="1376" y="208"/>
                    <a:pt x="1528" y="353"/>
                  </a:cubicBezTo>
                  <a:cubicBezTo>
                    <a:pt x="1694" y="509"/>
                    <a:pt x="1785" y="722"/>
                    <a:pt x="1785" y="948"/>
                  </a:cubicBezTo>
                  <a:cubicBezTo>
                    <a:pt x="1785" y="1256"/>
                    <a:pt x="1616" y="1533"/>
                    <a:pt x="1346" y="1675"/>
                  </a:cubicBezTo>
                  <a:cubicBezTo>
                    <a:pt x="1268" y="1716"/>
                    <a:pt x="1221" y="1797"/>
                    <a:pt x="1221" y="1885"/>
                  </a:cubicBezTo>
                  <a:lnTo>
                    <a:pt x="1221" y="2165"/>
                  </a:lnTo>
                  <a:cubicBezTo>
                    <a:pt x="1221" y="2212"/>
                    <a:pt x="1183" y="2250"/>
                    <a:pt x="1136" y="2250"/>
                  </a:cubicBezTo>
                  <a:lnTo>
                    <a:pt x="795" y="2250"/>
                  </a:lnTo>
                  <a:cubicBezTo>
                    <a:pt x="747" y="2250"/>
                    <a:pt x="710" y="2212"/>
                    <a:pt x="710" y="2165"/>
                  </a:cubicBezTo>
                  <a:lnTo>
                    <a:pt x="710" y="1881"/>
                  </a:lnTo>
                  <a:cubicBezTo>
                    <a:pt x="710" y="1797"/>
                    <a:pt x="663" y="1716"/>
                    <a:pt x="585" y="1675"/>
                  </a:cubicBezTo>
                  <a:cubicBezTo>
                    <a:pt x="301" y="1526"/>
                    <a:pt x="132" y="1235"/>
                    <a:pt x="145" y="914"/>
                  </a:cubicBezTo>
                  <a:cubicBezTo>
                    <a:pt x="162" y="498"/>
                    <a:pt x="504" y="154"/>
                    <a:pt x="920" y="130"/>
                  </a:cubicBezTo>
                  <a:close/>
                  <a:moveTo>
                    <a:pt x="964" y="0"/>
                  </a:moveTo>
                  <a:cubicBezTo>
                    <a:pt x="947" y="0"/>
                    <a:pt x="930" y="1"/>
                    <a:pt x="913" y="1"/>
                  </a:cubicBezTo>
                  <a:cubicBezTo>
                    <a:pt x="429" y="28"/>
                    <a:pt x="37" y="427"/>
                    <a:pt x="17" y="911"/>
                  </a:cubicBezTo>
                  <a:cubicBezTo>
                    <a:pt x="0" y="1279"/>
                    <a:pt x="196" y="1617"/>
                    <a:pt x="524" y="1790"/>
                  </a:cubicBezTo>
                  <a:cubicBezTo>
                    <a:pt x="558" y="1810"/>
                    <a:pt x="582" y="1844"/>
                    <a:pt x="582" y="1881"/>
                  </a:cubicBezTo>
                  <a:lnTo>
                    <a:pt x="582" y="2169"/>
                  </a:lnTo>
                  <a:cubicBezTo>
                    <a:pt x="582" y="2283"/>
                    <a:pt x="676" y="2378"/>
                    <a:pt x="795" y="2378"/>
                  </a:cubicBezTo>
                  <a:lnTo>
                    <a:pt x="1139" y="2378"/>
                  </a:lnTo>
                  <a:cubicBezTo>
                    <a:pt x="1254" y="2378"/>
                    <a:pt x="1349" y="2283"/>
                    <a:pt x="1352" y="2169"/>
                  </a:cubicBezTo>
                  <a:lnTo>
                    <a:pt x="1352" y="1885"/>
                  </a:lnTo>
                  <a:cubicBezTo>
                    <a:pt x="1352" y="1847"/>
                    <a:pt x="1373" y="1810"/>
                    <a:pt x="1406" y="1793"/>
                  </a:cubicBezTo>
                  <a:cubicBezTo>
                    <a:pt x="1721" y="1628"/>
                    <a:pt x="1917" y="1306"/>
                    <a:pt x="1917" y="951"/>
                  </a:cubicBezTo>
                  <a:cubicBezTo>
                    <a:pt x="1917" y="688"/>
                    <a:pt x="1812" y="441"/>
                    <a:pt x="1619" y="258"/>
                  </a:cubicBezTo>
                  <a:cubicBezTo>
                    <a:pt x="1439" y="91"/>
                    <a:pt x="1209" y="0"/>
                    <a:pt x="96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g27889775a60_0_486"/>
            <p:cNvSpPr/>
            <p:nvPr/>
          </p:nvSpPr>
          <p:spPr>
            <a:xfrm>
              <a:off x="6222500" y="3863400"/>
              <a:ext cx="3325" cy="9575"/>
            </a:xfrm>
            <a:custGeom>
              <a:rect b="b" l="l" r="r" t="t"/>
              <a:pathLst>
                <a:path extrusionOk="0" h="383" w="133">
                  <a:moveTo>
                    <a:pt x="68" y="0"/>
                  </a:moveTo>
                  <a:cubicBezTo>
                    <a:pt x="31" y="0"/>
                    <a:pt x="0" y="31"/>
                    <a:pt x="0" y="64"/>
                  </a:cubicBezTo>
                  <a:lnTo>
                    <a:pt x="0" y="318"/>
                  </a:lnTo>
                  <a:cubicBezTo>
                    <a:pt x="0" y="355"/>
                    <a:pt x="31" y="382"/>
                    <a:pt x="68" y="382"/>
                  </a:cubicBezTo>
                  <a:cubicBezTo>
                    <a:pt x="102" y="382"/>
                    <a:pt x="132" y="355"/>
                    <a:pt x="132" y="318"/>
                  </a:cubicBezTo>
                  <a:lnTo>
                    <a:pt x="132" y="64"/>
                  </a:lnTo>
                  <a:cubicBezTo>
                    <a:pt x="132" y="27"/>
                    <a:pt x="102"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g27889775a60_0_486"/>
            <p:cNvSpPr/>
            <p:nvPr/>
          </p:nvSpPr>
          <p:spPr>
            <a:xfrm>
              <a:off x="6249800" y="3896950"/>
              <a:ext cx="9650" cy="3325"/>
            </a:xfrm>
            <a:custGeom>
              <a:rect b="b" l="l" r="r" t="t"/>
              <a:pathLst>
                <a:path extrusionOk="0" h="133" w="386">
                  <a:moveTo>
                    <a:pt x="68" y="0"/>
                  </a:moveTo>
                  <a:cubicBezTo>
                    <a:pt x="31" y="0"/>
                    <a:pt x="0" y="31"/>
                    <a:pt x="0" y="68"/>
                  </a:cubicBezTo>
                  <a:cubicBezTo>
                    <a:pt x="0" y="105"/>
                    <a:pt x="31" y="132"/>
                    <a:pt x="68" y="132"/>
                  </a:cubicBezTo>
                  <a:lnTo>
                    <a:pt x="318" y="132"/>
                  </a:lnTo>
                  <a:cubicBezTo>
                    <a:pt x="355" y="132"/>
                    <a:pt x="386" y="105"/>
                    <a:pt x="386" y="68"/>
                  </a:cubicBezTo>
                  <a:cubicBezTo>
                    <a:pt x="386" y="31"/>
                    <a:pt x="355"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g27889775a60_0_486"/>
            <p:cNvSpPr/>
            <p:nvPr/>
          </p:nvSpPr>
          <p:spPr>
            <a:xfrm>
              <a:off x="6188950" y="3896950"/>
              <a:ext cx="9575" cy="3325"/>
            </a:xfrm>
            <a:custGeom>
              <a:rect b="b" l="l" r="r" t="t"/>
              <a:pathLst>
                <a:path extrusionOk="0" h="133" w="383">
                  <a:moveTo>
                    <a:pt x="64" y="0"/>
                  </a:moveTo>
                  <a:cubicBezTo>
                    <a:pt x="27" y="0"/>
                    <a:pt x="0" y="31"/>
                    <a:pt x="0" y="68"/>
                  </a:cubicBezTo>
                  <a:cubicBezTo>
                    <a:pt x="0" y="105"/>
                    <a:pt x="27" y="132"/>
                    <a:pt x="64" y="132"/>
                  </a:cubicBezTo>
                  <a:lnTo>
                    <a:pt x="318" y="132"/>
                  </a:lnTo>
                  <a:cubicBezTo>
                    <a:pt x="352" y="132"/>
                    <a:pt x="382" y="105"/>
                    <a:pt x="382" y="68"/>
                  </a:cubicBezTo>
                  <a:cubicBezTo>
                    <a:pt x="382" y="31"/>
                    <a:pt x="352"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g27889775a60_0_486"/>
            <p:cNvSpPr/>
            <p:nvPr/>
          </p:nvSpPr>
          <p:spPr>
            <a:xfrm>
              <a:off x="6241675" y="3873250"/>
              <a:ext cx="8050" cy="7750"/>
            </a:xfrm>
            <a:custGeom>
              <a:rect b="b" l="l" r="r" t="t"/>
              <a:pathLst>
                <a:path extrusionOk="0" h="310" w="322">
                  <a:moveTo>
                    <a:pt x="251" y="1"/>
                  </a:moveTo>
                  <a:cubicBezTo>
                    <a:pt x="234" y="1"/>
                    <a:pt x="217" y="7"/>
                    <a:pt x="204" y="19"/>
                  </a:cubicBezTo>
                  <a:lnTo>
                    <a:pt x="24" y="198"/>
                  </a:lnTo>
                  <a:cubicBezTo>
                    <a:pt x="1" y="222"/>
                    <a:pt x="1" y="266"/>
                    <a:pt x="24" y="289"/>
                  </a:cubicBezTo>
                  <a:cubicBezTo>
                    <a:pt x="38" y="303"/>
                    <a:pt x="55" y="309"/>
                    <a:pt x="72" y="309"/>
                  </a:cubicBezTo>
                  <a:cubicBezTo>
                    <a:pt x="89" y="309"/>
                    <a:pt x="106" y="303"/>
                    <a:pt x="119" y="289"/>
                  </a:cubicBezTo>
                  <a:lnTo>
                    <a:pt x="298" y="110"/>
                  </a:lnTo>
                  <a:cubicBezTo>
                    <a:pt x="322" y="86"/>
                    <a:pt x="322" y="46"/>
                    <a:pt x="298" y="19"/>
                  </a:cubicBezTo>
                  <a:cubicBezTo>
                    <a:pt x="285" y="7"/>
                    <a:pt x="268" y="1"/>
                    <a:pt x="2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g27889775a60_0_486"/>
            <p:cNvSpPr/>
            <p:nvPr/>
          </p:nvSpPr>
          <p:spPr>
            <a:xfrm>
              <a:off x="6198575" y="3916300"/>
              <a:ext cx="8050" cy="7750"/>
            </a:xfrm>
            <a:custGeom>
              <a:rect b="b" l="l" r="r" t="t"/>
              <a:pathLst>
                <a:path extrusionOk="0" h="310" w="322">
                  <a:moveTo>
                    <a:pt x="251" y="1"/>
                  </a:moveTo>
                  <a:cubicBezTo>
                    <a:pt x="235" y="1"/>
                    <a:pt x="219" y="7"/>
                    <a:pt x="207" y="21"/>
                  </a:cubicBezTo>
                  <a:lnTo>
                    <a:pt x="28" y="197"/>
                  </a:lnTo>
                  <a:cubicBezTo>
                    <a:pt x="1" y="224"/>
                    <a:pt x="1" y="264"/>
                    <a:pt x="28" y="291"/>
                  </a:cubicBezTo>
                  <a:cubicBezTo>
                    <a:pt x="39" y="303"/>
                    <a:pt x="56" y="309"/>
                    <a:pt x="73" y="309"/>
                  </a:cubicBezTo>
                  <a:cubicBezTo>
                    <a:pt x="90" y="309"/>
                    <a:pt x="107" y="303"/>
                    <a:pt x="119" y="291"/>
                  </a:cubicBezTo>
                  <a:lnTo>
                    <a:pt x="298" y="112"/>
                  </a:lnTo>
                  <a:cubicBezTo>
                    <a:pt x="322" y="85"/>
                    <a:pt x="322" y="45"/>
                    <a:pt x="298" y="21"/>
                  </a:cubicBezTo>
                  <a:cubicBezTo>
                    <a:pt x="285" y="7"/>
                    <a:pt x="268" y="1"/>
                    <a:pt x="2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g27889775a60_0_486"/>
            <p:cNvSpPr/>
            <p:nvPr/>
          </p:nvSpPr>
          <p:spPr>
            <a:xfrm>
              <a:off x="6241675" y="3916300"/>
              <a:ext cx="8050" cy="7750"/>
            </a:xfrm>
            <a:custGeom>
              <a:rect b="b" l="l" r="r" t="t"/>
              <a:pathLst>
                <a:path extrusionOk="0" h="310" w="322">
                  <a:moveTo>
                    <a:pt x="72" y="1"/>
                  </a:moveTo>
                  <a:cubicBezTo>
                    <a:pt x="55" y="1"/>
                    <a:pt x="38" y="7"/>
                    <a:pt x="24" y="21"/>
                  </a:cubicBezTo>
                  <a:cubicBezTo>
                    <a:pt x="1" y="45"/>
                    <a:pt x="1" y="89"/>
                    <a:pt x="24" y="112"/>
                  </a:cubicBezTo>
                  <a:lnTo>
                    <a:pt x="204" y="291"/>
                  </a:lnTo>
                  <a:cubicBezTo>
                    <a:pt x="217" y="303"/>
                    <a:pt x="234" y="309"/>
                    <a:pt x="251" y="309"/>
                  </a:cubicBezTo>
                  <a:cubicBezTo>
                    <a:pt x="268" y="309"/>
                    <a:pt x="285" y="303"/>
                    <a:pt x="298" y="291"/>
                  </a:cubicBezTo>
                  <a:cubicBezTo>
                    <a:pt x="322" y="264"/>
                    <a:pt x="322" y="224"/>
                    <a:pt x="298" y="197"/>
                  </a:cubicBezTo>
                  <a:lnTo>
                    <a:pt x="119" y="21"/>
                  </a:lnTo>
                  <a:cubicBezTo>
                    <a:pt x="106" y="7"/>
                    <a:pt x="89" y="1"/>
                    <a:pt x="7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g27889775a60_0_486"/>
            <p:cNvSpPr/>
            <p:nvPr/>
          </p:nvSpPr>
          <p:spPr>
            <a:xfrm>
              <a:off x="6198575" y="3873250"/>
              <a:ext cx="8050" cy="7750"/>
            </a:xfrm>
            <a:custGeom>
              <a:rect b="b" l="l" r="r" t="t"/>
              <a:pathLst>
                <a:path extrusionOk="0" h="310" w="322">
                  <a:moveTo>
                    <a:pt x="73" y="1"/>
                  </a:moveTo>
                  <a:cubicBezTo>
                    <a:pt x="56" y="1"/>
                    <a:pt x="39" y="7"/>
                    <a:pt x="28" y="19"/>
                  </a:cubicBezTo>
                  <a:cubicBezTo>
                    <a:pt x="1" y="46"/>
                    <a:pt x="1" y="86"/>
                    <a:pt x="28" y="110"/>
                  </a:cubicBezTo>
                  <a:lnTo>
                    <a:pt x="207" y="289"/>
                  </a:lnTo>
                  <a:cubicBezTo>
                    <a:pt x="219" y="303"/>
                    <a:pt x="235" y="309"/>
                    <a:pt x="251" y="309"/>
                  </a:cubicBezTo>
                  <a:cubicBezTo>
                    <a:pt x="268" y="309"/>
                    <a:pt x="285" y="303"/>
                    <a:pt x="298" y="289"/>
                  </a:cubicBezTo>
                  <a:cubicBezTo>
                    <a:pt x="322" y="266"/>
                    <a:pt x="322" y="222"/>
                    <a:pt x="298" y="198"/>
                  </a:cubicBezTo>
                  <a:lnTo>
                    <a:pt x="119" y="19"/>
                  </a:lnTo>
                  <a:cubicBezTo>
                    <a:pt x="107" y="7"/>
                    <a:pt x="90" y="1"/>
                    <a:pt x="7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7" name="Google Shape;797;g27889775a60_0_486"/>
          <p:cNvGrpSpPr/>
          <p:nvPr/>
        </p:nvGrpSpPr>
        <p:grpSpPr>
          <a:xfrm>
            <a:off x="3302404" y="1911283"/>
            <a:ext cx="468811" cy="469385"/>
            <a:chOff x="6356725" y="3868050"/>
            <a:chExt cx="58850" cy="58925"/>
          </a:xfrm>
        </p:grpSpPr>
        <p:sp>
          <p:nvSpPr>
            <p:cNvPr id="798" name="Google Shape;798;g27889775a60_0_486"/>
            <p:cNvSpPr/>
            <p:nvPr/>
          </p:nvSpPr>
          <p:spPr>
            <a:xfrm>
              <a:off x="6356725" y="3868050"/>
              <a:ext cx="58850" cy="58925"/>
            </a:xfrm>
            <a:custGeom>
              <a:rect b="b" l="l" r="r" t="t"/>
              <a:pathLst>
                <a:path extrusionOk="0" h="2357" w="2354">
                  <a:moveTo>
                    <a:pt x="1177" y="132"/>
                  </a:moveTo>
                  <a:cubicBezTo>
                    <a:pt x="1755" y="132"/>
                    <a:pt x="2225" y="602"/>
                    <a:pt x="2225" y="1180"/>
                  </a:cubicBezTo>
                  <a:cubicBezTo>
                    <a:pt x="2225" y="1755"/>
                    <a:pt x="1755" y="2225"/>
                    <a:pt x="1177" y="2225"/>
                  </a:cubicBezTo>
                  <a:cubicBezTo>
                    <a:pt x="602" y="2225"/>
                    <a:pt x="132" y="1755"/>
                    <a:pt x="132" y="1180"/>
                  </a:cubicBezTo>
                  <a:cubicBezTo>
                    <a:pt x="132" y="602"/>
                    <a:pt x="602" y="132"/>
                    <a:pt x="1177" y="132"/>
                  </a:cubicBezTo>
                  <a:close/>
                  <a:moveTo>
                    <a:pt x="1177" y="0"/>
                  </a:moveTo>
                  <a:cubicBezTo>
                    <a:pt x="527" y="0"/>
                    <a:pt x="0" y="531"/>
                    <a:pt x="0" y="1180"/>
                  </a:cubicBezTo>
                  <a:cubicBezTo>
                    <a:pt x="0" y="1829"/>
                    <a:pt x="527" y="2357"/>
                    <a:pt x="1177" y="2357"/>
                  </a:cubicBezTo>
                  <a:cubicBezTo>
                    <a:pt x="1826" y="2357"/>
                    <a:pt x="2353" y="1826"/>
                    <a:pt x="2353" y="1180"/>
                  </a:cubicBezTo>
                  <a:cubicBezTo>
                    <a:pt x="2353" y="531"/>
                    <a:pt x="1826" y="0"/>
                    <a:pt x="11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g27889775a60_0_486"/>
            <p:cNvSpPr/>
            <p:nvPr/>
          </p:nvSpPr>
          <p:spPr>
            <a:xfrm>
              <a:off x="6384525" y="3872775"/>
              <a:ext cx="3325" cy="6100"/>
            </a:xfrm>
            <a:custGeom>
              <a:rect b="b" l="l" r="r" t="t"/>
              <a:pathLst>
                <a:path extrusionOk="0" h="244" w="133">
                  <a:moveTo>
                    <a:pt x="65" y="1"/>
                  </a:moveTo>
                  <a:cubicBezTo>
                    <a:pt x="27" y="1"/>
                    <a:pt x="0" y="31"/>
                    <a:pt x="0" y="65"/>
                  </a:cubicBezTo>
                  <a:lnTo>
                    <a:pt x="0" y="176"/>
                  </a:lnTo>
                  <a:cubicBezTo>
                    <a:pt x="0" y="214"/>
                    <a:pt x="31" y="244"/>
                    <a:pt x="65" y="244"/>
                  </a:cubicBezTo>
                  <a:cubicBezTo>
                    <a:pt x="102" y="244"/>
                    <a:pt x="132" y="214"/>
                    <a:pt x="132" y="176"/>
                  </a:cubicBezTo>
                  <a:lnTo>
                    <a:pt x="132" y="65"/>
                  </a:lnTo>
                  <a:cubicBezTo>
                    <a:pt x="132" y="31"/>
                    <a:pt x="102" y="1"/>
                    <a:pt x="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g27889775a60_0_486"/>
            <p:cNvSpPr/>
            <p:nvPr/>
          </p:nvSpPr>
          <p:spPr>
            <a:xfrm>
              <a:off x="6384525" y="3916125"/>
              <a:ext cx="3325" cy="6125"/>
            </a:xfrm>
            <a:custGeom>
              <a:rect b="b" l="l" r="r" t="t"/>
              <a:pathLst>
                <a:path extrusionOk="0" h="245" w="133">
                  <a:moveTo>
                    <a:pt x="65" y="1"/>
                  </a:moveTo>
                  <a:cubicBezTo>
                    <a:pt x="27" y="1"/>
                    <a:pt x="0" y="31"/>
                    <a:pt x="0" y="69"/>
                  </a:cubicBezTo>
                  <a:lnTo>
                    <a:pt x="0" y="180"/>
                  </a:lnTo>
                  <a:cubicBezTo>
                    <a:pt x="0" y="217"/>
                    <a:pt x="31" y="244"/>
                    <a:pt x="65" y="244"/>
                  </a:cubicBezTo>
                  <a:cubicBezTo>
                    <a:pt x="102" y="244"/>
                    <a:pt x="132" y="217"/>
                    <a:pt x="132" y="180"/>
                  </a:cubicBezTo>
                  <a:lnTo>
                    <a:pt x="132" y="69"/>
                  </a:lnTo>
                  <a:cubicBezTo>
                    <a:pt x="132" y="31"/>
                    <a:pt x="102" y="1"/>
                    <a:pt x="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g27889775a60_0_486"/>
            <p:cNvSpPr/>
            <p:nvPr/>
          </p:nvSpPr>
          <p:spPr>
            <a:xfrm>
              <a:off x="6404800" y="3895850"/>
              <a:ext cx="6125" cy="3325"/>
            </a:xfrm>
            <a:custGeom>
              <a:rect b="b" l="l" r="r" t="t"/>
              <a:pathLst>
                <a:path extrusionOk="0" h="133" w="245">
                  <a:moveTo>
                    <a:pt x="65" y="0"/>
                  </a:moveTo>
                  <a:cubicBezTo>
                    <a:pt x="31" y="0"/>
                    <a:pt x="1" y="31"/>
                    <a:pt x="1" y="65"/>
                  </a:cubicBezTo>
                  <a:cubicBezTo>
                    <a:pt x="1" y="102"/>
                    <a:pt x="31" y="132"/>
                    <a:pt x="65" y="132"/>
                  </a:cubicBezTo>
                  <a:lnTo>
                    <a:pt x="177" y="132"/>
                  </a:lnTo>
                  <a:cubicBezTo>
                    <a:pt x="214" y="132"/>
                    <a:pt x="244" y="102"/>
                    <a:pt x="244" y="65"/>
                  </a:cubicBezTo>
                  <a:cubicBezTo>
                    <a:pt x="244" y="31"/>
                    <a:pt x="214" y="0"/>
                    <a:pt x="1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g27889775a60_0_486"/>
            <p:cNvSpPr/>
            <p:nvPr/>
          </p:nvSpPr>
          <p:spPr>
            <a:xfrm>
              <a:off x="6361450" y="3895850"/>
              <a:ext cx="6025" cy="3325"/>
            </a:xfrm>
            <a:custGeom>
              <a:rect b="b" l="l" r="r" t="t"/>
              <a:pathLst>
                <a:path extrusionOk="0" h="133" w="241">
                  <a:moveTo>
                    <a:pt x="65" y="0"/>
                  </a:moveTo>
                  <a:cubicBezTo>
                    <a:pt x="27" y="0"/>
                    <a:pt x="0" y="31"/>
                    <a:pt x="0" y="65"/>
                  </a:cubicBezTo>
                  <a:cubicBezTo>
                    <a:pt x="0" y="102"/>
                    <a:pt x="27" y="132"/>
                    <a:pt x="65" y="132"/>
                  </a:cubicBezTo>
                  <a:lnTo>
                    <a:pt x="176" y="132"/>
                  </a:lnTo>
                  <a:cubicBezTo>
                    <a:pt x="213" y="132"/>
                    <a:pt x="240" y="102"/>
                    <a:pt x="240" y="65"/>
                  </a:cubicBezTo>
                  <a:cubicBezTo>
                    <a:pt x="240" y="31"/>
                    <a:pt x="213" y="0"/>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g27889775a60_0_486"/>
            <p:cNvSpPr/>
            <p:nvPr/>
          </p:nvSpPr>
          <p:spPr>
            <a:xfrm>
              <a:off x="6384525" y="3882400"/>
              <a:ext cx="8975" cy="22275"/>
            </a:xfrm>
            <a:custGeom>
              <a:rect b="b" l="l" r="r" t="t"/>
              <a:pathLst>
                <a:path extrusionOk="0" h="891" w="359">
                  <a:moveTo>
                    <a:pt x="65" y="1"/>
                  </a:moveTo>
                  <a:cubicBezTo>
                    <a:pt x="31" y="1"/>
                    <a:pt x="0" y="31"/>
                    <a:pt x="0" y="69"/>
                  </a:cubicBezTo>
                  <a:lnTo>
                    <a:pt x="0" y="606"/>
                  </a:lnTo>
                  <a:cubicBezTo>
                    <a:pt x="0" y="623"/>
                    <a:pt x="7" y="640"/>
                    <a:pt x="21" y="650"/>
                  </a:cubicBezTo>
                  <a:lnTo>
                    <a:pt x="240" y="870"/>
                  </a:lnTo>
                  <a:cubicBezTo>
                    <a:pt x="253" y="884"/>
                    <a:pt x="270" y="891"/>
                    <a:pt x="288" y="891"/>
                  </a:cubicBezTo>
                  <a:cubicBezTo>
                    <a:pt x="304" y="891"/>
                    <a:pt x="320" y="885"/>
                    <a:pt x="332" y="873"/>
                  </a:cubicBezTo>
                  <a:cubicBezTo>
                    <a:pt x="359" y="846"/>
                    <a:pt x="359" y="806"/>
                    <a:pt x="332" y="779"/>
                  </a:cubicBezTo>
                  <a:lnTo>
                    <a:pt x="149" y="596"/>
                  </a:lnTo>
                  <a:cubicBezTo>
                    <a:pt x="139" y="586"/>
                    <a:pt x="132" y="569"/>
                    <a:pt x="132" y="552"/>
                  </a:cubicBezTo>
                  <a:lnTo>
                    <a:pt x="132" y="69"/>
                  </a:lnTo>
                  <a:cubicBezTo>
                    <a:pt x="132" y="31"/>
                    <a:pt x="102" y="1"/>
                    <a:pt x="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4" name="Google Shape;804;g27889775a60_0_486"/>
          <p:cNvGrpSpPr/>
          <p:nvPr/>
        </p:nvGrpSpPr>
        <p:grpSpPr>
          <a:xfrm>
            <a:off x="5375557" y="1914328"/>
            <a:ext cx="463356" cy="463356"/>
            <a:chOff x="6681100" y="3869900"/>
            <a:chExt cx="58000" cy="58000"/>
          </a:xfrm>
        </p:grpSpPr>
        <p:sp>
          <p:nvSpPr>
            <p:cNvPr id="805" name="Google Shape;805;g27889775a60_0_486"/>
            <p:cNvSpPr/>
            <p:nvPr/>
          </p:nvSpPr>
          <p:spPr>
            <a:xfrm>
              <a:off x="6681100" y="3869900"/>
              <a:ext cx="58000" cy="58000"/>
            </a:xfrm>
            <a:custGeom>
              <a:rect b="b" l="l" r="r" t="t"/>
              <a:pathLst>
                <a:path extrusionOk="0" h="2320" w="2320">
                  <a:moveTo>
                    <a:pt x="1346" y="132"/>
                  </a:moveTo>
                  <a:cubicBezTo>
                    <a:pt x="1394" y="132"/>
                    <a:pt x="1431" y="170"/>
                    <a:pt x="1431" y="217"/>
                  </a:cubicBezTo>
                  <a:cubicBezTo>
                    <a:pt x="1431" y="264"/>
                    <a:pt x="1461" y="308"/>
                    <a:pt x="1505" y="329"/>
                  </a:cubicBezTo>
                  <a:cubicBezTo>
                    <a:pt x="1520" y="334"/>
                    <a:pt x="1536" y="337"/>
                    <a:pt x="1551" y="337"/>
                  </a:cubicBezTo>
                  <a:cubicBezTo>
                    <a:pt x="1583" y="337"/>
                    <a:pt x="1614" y="325"/>
                    <a:pt x="1637" y="301"/>
                  </a:cubicBezTo>
                  <a:cubicBezTo>
                    <a:pt x="1654" y="285"/>
                    <a:pt x="1676" y="276"/>
                    <a:pt x="1698" y="276"/>
                  </a:cubicBezTo>
                  <a:cubicBezTo>
                    <a:pt x="1720" y="276"/>
                    <a:pt x="1742" y="285"/>
                    <a:pt x="1759" y="301"/>
                  </a:cubicBezTo>
                  <a:lnTo>
                    <a:pt x="2019" y="565"/>
                  </a:lnTo>
                  <a:cubicBezTo>
                    <a:pt x="2053" y="596"/>
                    <a:pt x="2053" y="650"/>
                    <a:pt x="2019" y="684"/>
                  </a:cubicBezTo>
                  <a:cubicBezTo>
                    <a:pt x="1985" y="721"/>
                    <a:pt x="1975" y="771"/>
                    <a:pt x="1992" y="815"/>
                  </a:cubicBezTo>
                  <a:cubicBezTo>
                    <a:pt x="2012" y="863"/>
                    <a:pt x="2056" y="890"/>
                    <a:pt x="2104" y="890"/>
                  </a:cubicBezTo>
                  <a:cubicBezTo>
                    <a:pt x="2151" y="890"/>
                    <a:pt x="2191" y="927"/>
                    <a:pt x="2191" y="974"/>
                  </a:cubicBezTo>
                  <a:lnTo>
                    <a:pt x="2191" y="1346"/>
                  </a:lnTo>
                  <a:cubicBezTo>
                    <a:pt x="2191" y="1393"/>
                    <a:pt x="2151" y="1431"/>
                    <a:pt x="2104" y="1431"/>
                  </a:cubicBezTo>
                  <a:cubicBezTo>
                    <a:pt x="2056" y="1431"/>
                    <a:pt x="2012" y="1461"/>
                    <a:pt x="1992" y="1505"/>
                  </a:cubicBezTo>
                  <a:cubicBezTo>
                    <a:pt x="1975" y="1552"/>
                    <a:pt x="1985" y="1603"/>
                    <a:pt x="2019" y="1637"/>
                  </a:cubicBezTo>
                  <a:cubicBezTo>
                    <a:pt x="2053" y="1671"/>
                    <a:pt x="2053" y="1725"/>
                    <a:pt x="2019" y="1759"/>
                  </a:cubicBezTo>
                  <a:lnTo>
                    <a:pt x="1759" y="2019"/>
                  </a:lnTo>
                  <a:cubicBezTo>
                    <a:pt x="1742" y="2036"/>
                    <a:pt x="1720" y="2044"/>
                    <a:pt x="1698" y="2044"/>
                  </a:cubicBezTo>
                  <a:cubicBezTo>
                    <a:pt x="1676" y="2044"/>
                    <a:pt x="1654" y="2036"/>
                    <a:pt x="1637" y="2019"/>
                  </a:cubicBezTo>
                  <a:cubicBezTo>
                    <a:pt x="1614" y="1996"/>
                    <a:pt x="1583" y="1984"/>
                    <a:pt x="1551" y="1984"/>
                  </a:cubicBezTo>
                  <a:cubicBezTo>
                    <a:pt x="1536" y="1984"/>
                    <a:pt x="1520" y="1986"/>
                    <a:pt x="1505" y="1992"/>
                  </a:cubicBezTo>
                  <a:cubicBezTo>
                    <a:pt x="1461" y="2012"/>
                    <a:pt x="1431" y="2056"/>
                    <a:pt x="1431" y="2103"/>
                  </a:cubicBezTo>
                  <a:cubicBezTo>
                    <a:pt x="1431" y="2151"/>
                    <a:pt x="1394" y="2191"/>
                    <a:pt x="1346" y="2191"/>
                  </a:cubicBezTo>
                  <a:lnTo>
                    <a:pt x="974" y="2191"/>
                  </a:lnTo>
                  <a:cubicBezTo>
                    <a:pt x="930" y="2191"/>
                    <a:pt x="890" y="2151"/>
                    <a:pt x="890" y="2103"/>
                  </a:cubicBezTo>
                  <a:cubicBezTo>
                    <a:pt x="890" y="2056"/>
                    <a:pt x="863" y="2012"/>
                    <a:pt x="815" y="1992"/>
                  </a:cubicBezTo>
                  <a:cubicBezTo>
                    <a:pt x="802" y="1989"/>
                    <a:pt x="785" y="1985"/>
                    <a:pt x="771" y="1985"/>
                  </a:cubicBezTo>
                  <a:cubicBezTo>
                    <a:pt x="738" y="1985"/>
                    <a:pt x="707" y="1995"/>
                    <a:pt x="684" y="2019"/>
                  </a:cubicBezTo>
                  <a:cubicBezTo>
                    <a:pt x="667" y="2036"/>
                    <a:pt x="645" y="2044"/>
                    <a:pt x="623" y="2044"/>
                  </a:cubicBezTo>
                  <a:cubicBezTo>
                    <a:pt x="602" y="2044"/>
                    <a:pt x="580" y="2036"/>
                    <a:pt x="565" y="2019"/>
                  </a:cubicBezTo>
                  <a:lnTo>
                    <a:pt x="302" y="1759"/>
                  </a:lnTo>
                  <a:cubicBezTo>
                    <a:pt x="268" y="1725"/>
                    <a:pt x="268" y="1671"/>
                    <a:pt x="302" y="1637"/>
                  </a:cubicBezTo>
                  <a:cubicBezTo>
                    <a:pt x="335" y="1603"/>
                    <a:pt x="346" y="1552"/>
                    <a:pt x="329" y="1505"/>
                  </a:cubicBezTo>
                  <a:cubicBezTo>
                    <a:pt x="308" y="1461"/>
                    <a:pt x="268" y="1431"/>
                    <a:pt x="217" y="1431"/>
                  </a:cubicBezTo>
                  <a:cubicBezTo>
                    <a:pt x="170" y="1431"/>
                    <a:pt x="133" y="1393"/>
                    <a:pt x="133" y="1346"/>
                  </a:cubicBezTo>
                  <a:lnTo>
                    <a:pt x="133" y="974"/>
                  </a:lnTo>
                  <a:cubicBezTo>
                    <a:pt x="133" y="930"/>
                    <a:pt x="170" y="890"/>
                    <a:pt x="217" y="890"/>
                  </a:cubicBezTo>
                  <a:cubicBezTo>
                    <a:pt x="264" y="890"/>
                    <a:pt x="308" y="863"/>
                    <a:pt x="329" y="815"/>
                  </a:cubicBezTo>
                  <a:cubicBezTo>
                    <a:pt x="346" y="771"/>
                    <a:pt x="335" y="721"/>
                    <a:pt x="302" y="684"/>
                  </a:cubicBezTo>
                  <a:cubicBezTo>
                    <a:pt x="285" y="670"/>
                    <a:pt x="278" y="646"/>
                    <a:pt x="278" y="623"/>
                  </a:cubicBezTo>
                  <a:cubicBezTo>
                    <a:pt x="278" y="602"/>
                    <a:pt x="285" y="579"/>
                    <a:pt x="302" y="565"/>
                  </a:cubicBezTo>
                  <a:lnTo>
                    <a:pt x="565" y="301"/>
                  </a:lnTo>
                  <a:cubicBezTo>
                    <a:pt x="580" y="285"/>
                    <a:pt x="602" y="276"/>
                    <a:pt x="623" y="276"/>
                  </a:cubicBezTo>
                  <a:cubicBezTo>
                    <a:pt x="645" y="276"/>
                    <a:pt x="667" y="285"/>
                    <a:pt x="684" y="301"/>
                  </a:cubicBezTo>
                  <a:cubicBezTo>
                    <a:pt x="709" y="325"/>
                    <a:pt x="741" y="337"/>
                    <a:pt x="772" y="337"/>
                  </a:cubicBezTo>
                  <a:cubicBezTo>
                    <a:pt x="787" y="337"/>
                    <a:pt x="801" y="334"/>
                    <a:pt x="815" y="329"/>
                  </a:cubicBezTo>
                  <a:cubicBezTo>
                    <a:pt x="863" y="308"/>
                    <a:pt x="890" y="264"/>
                    <a:pt x="890" y="217"/>
                  </a:cubicBezTo>
                  <a:cubicBezTo>
                    <a:pt x="890" y="170"/>
                    <a:pt x="927" y="132"/>
                    <a:pt x="974" y="132"/>
                  </a:cubicBezTo>
                  <a:close/>
                  <a:moveTo>
                    <a:pt x="974" y="1"/>
                  </a:moveTo>
                  <a:cubicBezTo>
                    <a:pt x="863" y="1"/>
                    <a:pt x="771" y="85"/>
                    <a:pt x="761" y="193"/>
                  </a:cubicBezTo>
                  <a:cubicBezTo>
                    <a:pt x="721" y="163"/>
                    <a:pt x="673" y="146"/>
                    <a:pt x="623" y="146"/>
                  </a:cubicBezTo>
                  <a:cubicBezTo>
                    <a:pt x="565" y="146"/>
                    <a:pt x="511" y="166"/>
                    <a:pt x="471" y="210"/>
                  </a:cubicBezTo>
                  <a:lnTo>
                    <a:pt x="210" y="471"/>
                  </a:lnTo>
                  <a:cubicBezTo>
                    <a:pt x="170" y="511"/>
                    <a:pt x="146" y="565"/>
                    <a:pt x="146" y="623"/>
                  </a:cubicBezTo>
                  <a:cubicBezTo>
                    <a:pt x="146" y="673"/>
                    <a:pt x="163" y="721"/>
                    <a:pt x="193" y="761"/>
                  </a:cubicBezTo>
                  <a:cubicBezTo>
                    <a:pt x="85" y="771"/>
                    <a:pt x="1" y="863"/>
                    <a:pt x="1" y="974"/>
                  </a:cubicBezTo>
                  <a:lnTo>
                    <a:pt x="1" y="1346"/>
                  </a:lnTo>
                  <a:cubicBezTo>
                    <a:pt x="1" y="1458"/>
                    <a:pt x="85" y="1549"/>
                    <a:pt x="193" y="1559"/>
                  </a:cubicBezTo>
                  <a:cubicBezTo>
                    <a:pt x="163" y="1600"/>
                    <a:pt x="146" y="1647"/>
                    <a:pt x="146" y="1698"/>
                  </a:cubicBezTo>
                  <a:cubicBezTo>
                    <a:pt x="146" y="1755"/>
                    <a:pt x="170" y="1809"/>
                    <a:pt x="210" y="1850"/>
                  </a:cubicBezTo>
                  <a:lnTo>
                    <a:pt x="471" y="2110"/>
                  </a:lnTo>
                  <a:cubicBezTo>
                    <a:pt x="514" y="2154"/>
                    <a:pt x="570" y="2175"/>
                    <a:pt x="625" y="2175"/>
                  </a:cubicBezTo>
                  <a:cubicBezTo>
                    <a:pt x="674" y="2175"/>
                    <a:pt x="722" y="2159"/>
                    <a:pt x="761" y="2127"/>
                  </a:cubicBezTo>
                  <a:cubicBezTo>
                    <a:pt x="771" y="2235"/>
                    <a:pt x="863" y="2320"/>
                    <a:pt x="978" y="2320"/>
                  </a:cubicBezTo>
                  <a:lnTo>
                    <a:pt x="1346" y="2320"/>
                  </a:lnTo>
                  <a:cubicBezTo>
                    <a:pt x="1458" y="2320"/>
                    <a:pt x="1549" y="2235"/>
                    <a:pt x="1563" y="2127"/>
                  </a:cubicBezTo>
                  <a:cubicBezTo>
                    <a:pt x="1602" y="2159"/>
                    <a:pt x="1651" y="2175"/>
                    <a:pt x="1700" y="2175"/>
                  </a:cubicBezTo>
                  <a:cubicBezTo>
                    <a:pt x="1754" y="2175"/>
                    <a:pt x="1809" y="2155"/>
                    <a:pt x="1850" y="2114"/>
                  </a:cubicBezTo>
                  <a:lnTo>
                    <a:pt x="2114" y="1850"/>
                  </a:lnTo>
                  <a:cubicBezTo>
                    <a:pt x="2154" y="1809"/>
                    <a:pt x="2175" y="1755"/>
                    <a:pt x="2175" y="1698"/>
                  </a:cubicBezTo>
                  <a:cubicBezTo>
                    <a:pt x="2175" y="1647"/>
                    <a:pt x="2158" y="1600"/>
                    <a:pt x="2127" y="1559"/>
                  </a:cubicBezTo>
                  <a:cubicBezTo>
                    <a:pt x="2235" y="1549"/>
                    <a:pt x="2320" y="1458"/>
                    <a:pt x="2320" y="1346"/>
                  </a:cubicBezTo>
                  <a:lnTo>
                    <a:pt x="2320" y="974"/>
                  </a:lnTo>
                  <a:cubicBezTo>
                    <a:pt x="2320" y="863"/>
                    <a:pt x="2235" y="771"/>
                    <a:pt x="2127" y="761"/>
                  </a:cubicBezTo>
                  <a:cubicBezTo>
                    <a:pt x="2195" y="677"/>
                    <a:pt x="2191" y="548"/>
                    <a:pt x="2114" y="471"/>
                  </a:cubicBezTo>
                  <a:lnTo>
                    <a:pt x="1850" y="210"/>
                  </a:lnTo>
                  <a:cubicBezTo>
                    <a:pt x="1809" y="166"/>
                    <a:pt x="1755" y="146"/>
                    <a:pt x="1698" y="146"/>
                  </a:cubicBezTo>
                  <a:cubicBezTo>
                    <a:pt x="1647" y="146"/>
                    <a:pt x="1600" y="163"/>
                    <a:pt x="1563" y="193"/>
                  </a:cubicBezTo>
                  <a:cubicBezTo>
                    <a:pt x="1549" y="85"/>
                    <a:pt x="1458" y="1"/>
                    <a:pt x="13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g27889775a60_0_486"/>
            <p:cNvSpPr/>
            <p:nvPr/>
          </p:nvSpPr>
          <p:spPr>
            <a:xfrm>
              <a:off x="6698000" y="3886800"/>
              <a:ext cx="24200" cy="24200"/>
            </a:xfrm>
            <a:custGeom>
              <a:rect b="b" l="l" r="r" t="t"/>
              <a:pathLst>
                <a:path extrusionOk="0" h="968" w="968">
                  <a:moveTo>
                    <a:pt x="484" y="133"/>
                  </a:moveTo>
                  <a:cubicBezTo>
                    <a:pt x="680" y="133"/>
                    <a:pt x="839" y="291"/>
                    <a:pt x="839" y="484"/>
                  </a:cubicBezTo>
                  <a:cubicBezTo>
                    <a:pt x="839" y="677"/>
                    <a:pt x="680" y="836"/>
                    <a:pt x="484" y="836"/>
                  </a:cubicBezTo>
                  <a:cubicBezTo>
                    <a:pt x="292" y="836"/>
                    <a:pt x="133" y="677"/>
                    <a:pt x="133" y="484"/>
                  </a:cubicBezTo>
                  <a:cubicBezTo>
                    <a:pt x="133" y="291"/>
                    <a:pt x="292" y="133"/>
                    <a:pt x="484" y="133"/>
                  </a:cubicBezTo>
                  <a:close/>
                  <a:moveTo>
                    <a:pt x="484" y="1"/>
                  </a:moveTo>
                  <a:cubicBezTo>
                    <a:pt x="217" y="1"/>
                    <a:pt x="1" y="217"/>
                    <a:pt x="1" y="484"/>
                  </a:cubicBezTo>
                  <a:cubicBezTo>
                    <a:pt x="1" y="751"/>
                    <a:pt x="217" y="968"/>
                    <a:pt x="484" y="968"/>
                  </a:cubicBezTo>
                  <a:cubicBezTo>
                    <a:pt x="751" y="968"/>
                    <a:pt x="968" y="751"/>
                    <a:pt x="968" y="484"/>
                  </a:cubicBezTo>
                  <a:cubicBezTo>
                    <a:pt x="968" y="217"/>
                    <a:pt x="751" y="1"/>
                    <a:pt x="48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7" name="Google Shape;807;g27889775a60_0_486"/>
          <p:cNvGrpSpPr/>
          <p:nvPr/>
        </p:nvGrpSpPr>
        <p:grpSpPr>
          <a:xfrm>
            <a:off x="7330194" y="2000005"/>
            <a:ext cx="542378" cy="381455"/>
            <a:chOff x="6837375" y="3874475"/>
            <a:chExt cx="69500" cy="48875"/>
          </a:xfrm>
        </p:grpSpPr>
        <p:sp>
          <p:nvSpPr>
            <p:cNvPr id="808" name="Google Shape;808;g27889775a60_0_486"/>
            <p:cNvSpPr/>
            <p:nvPr/>
          </p:nvSpPr>
          <p:spPr>
            <a:xfrm>
              <a:off x="6846250" y="3894500"/>
              <a:ext cx="15825" cy="28850"/>
            </a:xfrm>
            <a:custGeom>
              <a:rect b="b" l="l" r="r" t="t"/>
              <a:pathLst>
                <a:path extrusionOk="0" h="1154" w="633">
                  <a:moveTo>
                    <a:pt x="501" y="132"/>
                  </a:moveTo>
                  <a:lnTo>
                    <a:pt x="501" y="1025"/>
                  </a:lnTo>
                  <a:lnTo>
                    <a:pt x="129" y="1025"/>
                  </a:lnTo>
                  <a:lnTo>
                    <a:pt x="129" y="132"/>
                  </a:lnTo>
                  <a:close/>
                  <a:moveTo>
                    <a:pt x="79" y="0"/>
                  </a:moveTo>
                  <a:cubicBezTo>
                    <a:pt x="35" y="0"/>
                    <a:pt x="1" y="38"/>
                    <a:pt x="1" y="82"/>
                  </a:cubicBezTo>
                  <a:lnTo>
                    <a:pt x="1" y="1153"/>
                  </a:lnTo>
                  <a:lnTo>
                    <a:pt x="633" y="1153"/>
                  </a:lnTo>
                  <a:lnTo>
                    <a:pt x="633" y="82"/>
                  </a:lnTo>
                  <a:cubicBezTo>
                    <a:pt x="633" y="38"/>
                    <a:pt x="596" y="0"/>
                    <a:pt x="55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g27889775a60_0_486"/>
            <p:cNvSpPr/>
            <p:nvPr/>
          </p:nvSpPr>
          <p:spPr>
            <a:xfrm>
              <a:off x="6865275" y="3884450"/>
              <a:ext cx="15825" cy="38900"/>
            </a:xfrm>
            <a:custGeom>
              <a:rect b="b" l="l" r="r" t="t"/>
              <a:pathLst>
                <a:path extrusionOk="0" h="1556" w="633">
                  <a:moveTo>
                    <a:pt x="501" y="132"/>
                  </a:moveTo>
                  <a:lnTo>
                    <a:pt x="501" y="1427"/>
                  </a:lnTo>
                  <a:lnTo>
                    <a:pt x="132" y="1427"/>
                  </a:lnTo>
                  <a:lnTo>
                    <a:pt x="132" y="132"/>
                  </a:lnTo>
                  <a:close/>
                  <a:moveTo>
                    <a:pt x="82" y="0"/>
                  </a:moveTo>
                  <a:cubicBezTo>
                    <a:pt x="38" y="0"/>
                    <a:pt x="0" y="37"/>
                    <a:pt x="0" y="81"/>
                  </a:cubicBezTo>
                  <a:lnTo>
                    <a:pt x="0" y="1555"/>
                  </a:lnTo>
                  <a:lnTo>
                    <a:pt x="633" y="1555"/>
                  </a:lnTo>
                  <a:lnTo>
                    <a:pt x="633" y="81"/>
                  </a:lnTo>
                  <a:cubicBezTo>
                    <a:pt x="633" y="37"/>
                    <a:pt x="595" y="0"/>
                    <a:pt x="55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g27889775a60_0_486"/>
            <p:cNvSpPr/>
            <p:nvPr/>
          </p:nvSpPr>
          <p:spPr>
            <a:xfrm>
              <a:off x="6884300" y="3874475"/>
              <a:ext cx="15825" cy="48875"/>
            </a:xfrm>
            <a:custGeom>
              <a:rect b="b" l="l" r="r" t="t"/>
              <a:pathLst>
                <a:path extrusionOk="0" h="1955" w="633">
                  <a:moveTo>
                    <a:pt x="504" y="129"/>
                  </a:moveTo>
                  <a:lnTo>
                    <a:pt x="504" y="1826"/>
                  </a:lnTo>
                  <a:lnTo>
                    <a:pt x="132" y="1826"/>
                  </a:lnTo>
                  <a:lnTo>
                    <a:pt x="132" y="129"/>
                  </a:lnTo>
                  <a:close/>
                  <a:moveTo>
                    <a:pt x="81" y="0"/>
                  </a:moveTo>
                  <a:cubicBezTo>
                    <a:pt x="37" y="0"/>
                    <a:pt x="0" y="34"/>
                    <a:pt x="0" y="81"/>
                  </a:cubicBezTo>
                  <a:lnTo>
                    <a:pt x="0" y="1954"/>
                  </a:lnTo>
                  <a:lnTo>
                    <a:pt x="632" y="1954"/>
                  </a:lnTo>
                  <a:lnTo>
                    <a:pt x="632" y="81"/>
                  </a:lnTo>
                  <a:cubicBezTo>
                    <a:pt x="632" y="34"/>
                    <a:pt x="599" y="0"/>
                    <a:pt x="55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g27889775a60_0_486"/>
            <p:cNvSpPr/>
            <p:nvPr/>
          </p:nvSpPr>
          <p:spPr>
            <a:xfrm>
              <a:off x="6837375" y="3876075"/>
              <a:ext cx="69500" cy="47275"/>
            </a:xfrm>
            <a:custGeom>
              <a:rect b="b" l="l" r="r" t="t"/>
              <a:pathLst>
                <a:path extrusionOk="0" h="1891" w="2780">
                  <a:moveTo>
                    <a:pt x="65" y="0"/>
                  </a:moveTo>
                  <a:cubicBezTo>
                    <a:pt x="28" y="0"/>
                    <a:pt x="1" y="31"/>
                    <a:pt x="1" y="65"/>
                  </a:cubicBezTo>
                  <a:lnTo>
                    <a:pt x="1" y="1890"/>
                  </a:lnTo>
                  <a:lnTo>
                    <a:pt x="2716" y="1890"/>
                  </a:lnTo>
                  <a:cubicBezTo>
                    <a:pt x="2749" y="1890"/>
                    <a:pt x="2780" y="1863"/>
                    <a:pt x="2780" y="1826"/>
                  </a:cubicBezTo>
                  <a:cubicBezTo>
                    <a:pt x="2780" y="1789"/>
                    <a:pt x="2749" y="1762"/>
                    <a:pt x="2716" y="1762"/>
                  </a:cubicBezTo>
                  <a:lnTo>
                    <a:pt x="133" y="1762"/>
                  </a:lnTo>
                  <a:lnTo>
                    <a:pt x="133" y="65"/>
                  </a:lnTo>
                  <a:cubicBezTo>
                    <a:pt x="133" y="31"/>
                    <a:pt x="102" y="0"/>
                    <a:pt x="6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2" name="Google Shape;812;g27889775a60_0_486"/>
          <p:cNvSpPr/>
          <p:nvPr/>
        </p:nvSpPr>
        <p:spPr>
          <a:xfrm>
            <a:off x="687075" y="3242725"/>
            <a:ext cx="1711200" cy="4227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1" lang="es" sz="1200">
                <a:solidFill>
                  <a:schemeClr val="lt1"/>
                </a:solidFill>
              </a:rPr>
              <a:t>Experienced Teams</a:t>
            </a:r>
            <a:endParaRPr b="0" i="1" sz="1200" u="none" cap="none" strike="noStrike">
              <a:solidFill>
                <a:schemeClr val="lt1"/>
              </a:solidFill>
              <a:latin typeface="Arial"/>
              <a:ea typeface="Arial"/>
              <a:cs typeface="Arial"/>
              <a:sym typeface="Arial"/>
            </a:endParaRPr>
          </a:p>
        </p:txBody>
      </p:sp>
      <p:sp>
        <p:nvSpPr>
          <p:cNvPr id="813" name="Google Shape;813;g27889775a60_0_486"/>
          <p:cNvSpPr/>
          <p:nvPr/>
        </p:nvSpPr>
        <p:spPr>
          <a:xfrm>
            <a:off x="2681175" y="3242725"/>
            <a:ext cx="1711200" cy="4227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1" lang="es" sz="1200">
                <a:solidFill>
                  <a:schemeClr val="lt1"/>
                </a:solidFill>
              </a:rPr>
              <a:t>High Individual Effort</a:t>
            </a:r>
            <a:endParaRPr b="0" i="1" sz="1200" u="none" cap="none" strike="noStrike">
              <a:solidFill>
                <a:schemeClr val="lt1"/>
              </a:solidFill>
              <a:latin typeface="Arial"/>
              <a:ea typeface="Arial"/>
              <a:cs typeface="Arial"/>
              <a:sym typeface="Arial"/>
            </a:endParaRPr>
          </a:p>
        </p:txBody>
      </p:sp>
      <p:sp>
        <p:nvSpPr>
          <p:cNvPr id="814" name="Google Shape;814;g27889775a60_0_486"/>
          <p:cNvSpPr/>
          <p:nvPr/>
        </p:nvSpPr>
        <p:spPr>
          <a:xfrm>
            <a:off x="4751625" y="3242725"/>
            <a:ext cx="1711200" cy="4227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1" lang="es" sz="1200">
                <a:solidFill>
                  <a:schemeClr val="lt1"/>
                </a:solidFill>
              </a:rPr>
              <a:t>Effective Communication</a:t>
            </a:r>
            <a:endParaRPr b="0" i="1" sz="1200" u="none" cap="none" strike="noStrike">
              <a:solidFill>
                <a:schemeClr val="lt1"/>
              </a:solidFill>
              <a:latin typeface="Arial"/>
              <a:ea typeface="Arial"/>
              <a:cs typeface="Arial"/>
              <a:sym typeface="Arial"/>
            </a:endParaRPr>
          </a:p>
        </p:txBody>
      </p:sp>
      <p:sp>
        <p:nvSpPr>
          <p:cNvPr id="815" name="Google Shape;815;g27889775a60_0_486"/>
          <p:cNvSpPr/>
          <p:nvPr/>
        </p:nvSpPr>
        <p:spPr>
          <a:xfrm>
            <a:off x="6745750" y="3249625"/>
            <a:ext cx="1711200" cy="4227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1" lang="es" sz="1200">
                <a:solidFill>
                  <a:schemeClr val="lt1"/>
                </a:solidFill>
              </a:rPr>
              <a:t>Documentation Solutions</a:t>
            </a:r>
            <a:endParaRPr b="0" i="1" sz="1200" u="none" cap="none" strike="noStrike">
              <a:solidFill>
                <a:schemeClr val="lt1"/>
              </a:solidFill>
              <a:latin typeface="Arial"/>
              <a:ea typeface="Arial"/>
              <a:cs typeface="Arial"/>
              <a:sym typeface="Arial"/>
            </a:endParaRPr>
          </a:p>
        </p:txBody>
      </p:sp>
      <p:sp>
        <p:nvSpPr>
          <p:cNvPr id="816" name="Google Shape;816;g27889775a60_0_486"/>
          <p:cNvSpPr txBox="1"/>
          <p:nvPr/>
        </p:nvSpPr>
        <p:spPr>
          <a:xfrm>
            <a:off x="645850" y="3817775"/>
            <a:ext cx="1832400" cy="10011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100">
                <a:latin typeface="Roboto"/>
                <a:ea typeface="Roboto"/>
                <a:cs typeface="Roboto"/>
                <a:sym typeface="Roboto"/>
              </a:rPr>
              <a:t>The success of Agile testing heavily relies on the team's experience and expertise.</a:t>
            </a:r>
            <a:endParaRPr b="0" i="0" sz="1100" u="none" cap="none" strike="noStrike">
              <a:solidFill>
                <a:srgbClr val="000000"/>
              </a:solidFill>
              <a:latin typeface="Roboto"/>
              <a:ea typeface="Roboto"/>
              <a:cs typeface="Roboto"/>
              <a:sym typeface="Roboto"/>
            </a:endParaRPr>
          </a:p>
        </p:txBody>
      </p:sp>
      <p:sp>
        <p:nvSpPr>
          <p:cNvPr id="817" name="Google Shape;817;g27889775a60_0_486"/>
          <p:cNvSpPr txBox="1"/>
          <p:nvPr/>
        </p:nvSpPr>
        <p:spPr>
          <a:xfrm>
            <a:off x="2627050" y="3817775"/>
            <a:ext cx="1832400" cy="10011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100">
                <a:latin typeface="Roboto"/>
                <a:ea typeface="Roboto"/>
                <a:cs typeface="Roboto"/>
                <a:sym typeface="Roboto"/>
              </a:rPr>
              <a:t>The success of Agile testing heavily relies on the team's experience and expertise.</a:t>
            </a:r>
            <a:endParaRPr b="0" i="0" sz="1100" u="none" cap="none" strike="noStrike">
              <a:solidFill>
                <a:srgbClr val="000000"/>
              </a:solidFill>
              <a:latin typeface="Roboto"/>
              <a:ea typeface="Roboto"/>
              <a:cs typeface="Roboto"/>
              <a:sym typeface="Roboto"/>
            </a:endParaRPr>
          </a:p>
        </p:txBody>
      </p:sp>
      <p:sp>
        <p:nvSpPr>
          <p:cNvPr id="818" name="Google Shape;818;g27889775a60_0_486"/>
          <p:cNvSpPr txBox="1"/>
          <p:nvPr/>
        </p:nvSpPr>
        <p:spPr>
          <a:xfrm>
            <a:off x="4760650" y="3817775"/>
            <a:ext cx="1832400" cy="10011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100">
                <a:latin typeface="Roboto"/>
                <a:ea typeface="Roboto"/>
                <a:cs typeface="Roboto"/>
                <a:sym typeface="Roboto"/>
              </a:rPr>
              <a:t>The success of Agile testing heavily relies on the team's experience and expertise.</a:t>
            </a:r>
            <a:endParaRPr b="0" i="0" sz="1100" u="none" cap="none" strike="noStrike">
              <a:solidFill>
                <a:srgbClr val="000000"/>
              </a:solidFill>
              <a:latin typeface="Roboto"/>
              <a:ea typeface="Roboto"/>
              <a:cs typeface="Roboto"/>
              <a:sym typeface="Roboto"/>
            </a:endParaRPr>
          </a:p>
        </p:txBody>
      </p:sp>
      <p:sp>
        <p:nvSpPr>
          <p:cNvPr id="819" name="Google Shape;819;g27889775a60_0_486"/>
          <p:cNvSpPr txBox="1"/>
          <p:nvPr/>
        </p:nvSpPr>
        <p:spPr>
          <a:xfrm>
            <a:off x="6818050" y="3817775"/>
            <a:ext cx="1832400" cy="1001100"/>
          </a:xfrm>
          <a:prstGeom prst="rect">
            <a:avLst/>
          </a:prstGeom>
          <a:noFill/>
          <a:ln>
            <a:noFill/>
          </a:ln>
        </p:spPr>
        <p:txBody>
          <a:bodyPr anchorCtr="0" anchor="t" bIns="0" lIns="0" spcFirstLastPara="1" rIns="0" wrap="square" tIns="6700">
            <a:noAutofit/>
          </a:bodyPr>
          <a:lstStyle/>
          <a:p>
            <a:pPr indent="0" lvl="0" marL="12700" marR="0" rtl="0" algn="ctr">
              <a:lnSpc>
                <a:spcPct val="115000"/>
              </a:lnSpc>
              <a:spcBef>
                <a:spcPts val="0"/>
              </a:spcBef>
              <a:spcAft>
                <a:spcPts val="0"/>
              </a:spcAft>
              <a:buClr>
                <a:srgbClr val="000000"/>
              </a:buClr>
              <a:buSzPts val="1200"/>
              <a:buFont typeface="Arial"/>
              <a:buNone/>
            </a:pPr>
            <a:r>
              <a:rPr lang="es" sz="1100">
                <a:latin typeface="Roboto"/>
                <a:ea typeface="Roboto"/>
                <a:cs typeface="Roboto"/>
                <a:sym typeface="Roboto"/>
              </a:rPr>
              <a:t>The success of Agile testing heavily relies on the team's experience and expertise.</a:t>
            </a:r>
            <a:endParaRPr b="0" i="0" sz="1100" u="none" cap="none" strike="noStrike">
              <a:solidFill>
                <a:srgbClr val="000000"/>
              </a:solidFill>
              <a:latin typeface="Roboto"/>
              <a:ea typeface="Roboto"/>
              <a:cs typeface="Roboto"/>
              <a:sym typeface="Roboto"/>
            </a:endParaRPr>
          </a:p>
        </p:txBody>
      </p:sp>
      <p:pic>
        <p:nvPicPr>
          <p:cNvPr id="820" name="Google Shape;820;g27889775a60_0_486"/>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821" name="Google Shape;821;g27889775a60_0_486"/>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Vannet</a:t>
            </a:r>
            <a:endParaRPr b="1">
              <a:latin typeface="Roboto"/>
              <a:ea typeface="Roboto"/>
              <a:cs typeface="Roboto"/>
              <a:sym typeface="Roboto"/>
            </a:endParaRPr>
          </a:p>
        </p:txBody>
      </p:sp>
      <p:sp>
        <p:nvSpPr>
          <p:cNvPr id="822" name="Google Shape;822;g27889775a60_0_486"/>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 name="Shape 826"/>
        <p:cNvGrpSpPr/>
        <p:nvPr/>
      </p:nvGrpSpPr>
      <p:grpSpPr>
        <a:xfrm>
          <a:off x="0" y="0"/>
          <a:ext cx="0" cy="0"/>
          <a:chOff x="0" y="0"/>
          <a:chExt cx="0" cy="0"/>
        </a:xfrm>
      </p:grpSpPr>
      <p:pic>
        <p:nvPicPr>
          <p:cNvPr id="827" name="Google Shape;827;g27885fb93e6_2_364"/>
          <p:cNvPicPr preferRelativeResize="0"/>
          <p:nvPr/>
        </p:nvPicPr>
        <p:blipFill>
          <a:blip r:embed="rId3">
            <a:alphaModFix/>
          </a:blip>
          <a:stretch>
            <a:fillRect/>
          </a:stretch>
        </p:blipFill>
        <p:spPr>
          <a:xfrm>
            <a:off x="4905375" y="409575"/>
            <a:ext cx="3436143" cy="4581524"/>
          </a:xfrm>
          <a:prstGeom prst="rect">
            <a:avLst/>
          </a:prstGeom>
          <a:noFill/>
          <a:ln>
            <a:noFill/>
          </a:ln>
        </p:spPr>
      </p:pic>
      <p:pic>
        <p:nvPicPr>
          <p:cNvPr id="828" name="Google Shape;828;g27885fb93e6_2_364"/>
          <p:cNvPicPr preferRelativeResize="0"/>
          <p:nvPr/>
        </p:nvPicPr>
        <p:blipFill>
          <a:blip r:embed="rId4">
            <a:alphaModFix/>
          </a:blip>
          <a:stretch>
            <a:fillRect/>
          </a:stretch>
        </p:blipFill>
        <p:spPr>
          <a:xfrm>
            <a:off x="170250" y="180974"/>
            <a:ext cx="2853627" cy="593575"/>
          </a:xfrm>
          <a:prstGeom prst="rect">
            <a:avLst/>
          </a:prstGeom>
          <a:noFill/>
          <a:ln>
            <a:noFill/>
          </a:ln>
        </p:spPr>
      </p:pic>
      <p:sp>
        <p:nvSpPr>
          <p:cNvPr id="829" name="Google Shape;829;g27885fb93e6_2_364"/>
          <p:cNvSpPr txBox="1"/>
          <p:nvPr>
            <p:ph type="title"/>
          </p:nvPr>
        </p:nvSpPr>
        <p:spPr>
          <a:xfrm>
            <a:off x="822775" y="2207050"/>
            <a:ext cx="4875900" cy="4812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Clr>
                <a:schemeClr val="dk1"/>
              </a:buClr>
              <a:buSzPts val="1100"/>
              <a:buFont typeface="Arial"/>
              <a:buNone/>
            </a:pPr>
            <a:r>
              <a:rPr b="1" lang="es" sz="4100">
                <a:latin typeface="Fira Sans Extra Condensed"/>
                <a:ea typeface="Fira Sans Extra Condensed"/>
                <a:cs typeface="Fira Sans Extra Condensed"/>
                <a:sym typeface="Fira Sans Extra Condensed"/>
              </a:rPr>
              <a:t>A</a:t>
            </a:r>
            <a:r>
              <a:rPr b="1" lang="es" sz="4100">
                <a:latin typeface="Fira Sans Extra Condensed"/>
                <a:ea typeface="Fira Sans Extra Condensed"/>
                <a:cs typeface="Fira Sans Extra Condensed"/>
                <a:sym typeface="Fira Sans Extra Condensed"/>
              </a:rPr>
              <a:t>ny questions </a:t>
            </a:r>
            <a:endParaRPr b="1" sz="4100">
              <a:latin typeface="Fira Sans Extra Condensed"/>
              <a:ea typeface="Fira Sans Extra Condensed"/>
              <a:cs typeface="Fira Sans Extra Condensed"/>
              <a:sym typeface="Fira Sans Extra Condensed"/>
            </a:endParaRPr>
          </a:p>
        </p:txBody>
      </p:sp>
      <p:sp>
        <p:nvSpPr>
          <p:cNvPr id="830" name="Google Shape;830;g27885fb93e6_2_364"/>
          <p:cNvSpPr/>
          <p:nvPr/>
        </p:nvSpPr>
        <p:spPr>
          <a:xfrm>
            <a:off x="228600" y="4456825"/>
            <a:ext cx="2605800" cy="5241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800">
                <a:solidFill>
                  <a:schemeClr val="lt1"/>
                </a:solidFill>
                <a:latin typeface="Fira Sans Extra Condensed"/>
                <a:ea typeface="Fira Sans Extra Condensed"/>
                <a:cs typeface="Fira Sans Extra Condensed"/>
                <a:sym typeface="Fira Sans Extra Condensed"/>
              </a:rPr>
              <a:t>Response by: </a:t>
            </a:r>
            <a:r>
              <a:rPr b="1" lang="es" sz="1800">
                <a:solidFill>
                  <a:schemeClr val="lt1"/>
                </a:solidFill>
                <a:latin typeface="Fira Sans Extra Condensed"/>
                <a:ea typeface="Fira Sans Extra Condensed"/>
                <a:cs typeface="Fira Sans Extra Condensed"/>
                <a:sym typeface="Fira Sans Extra Condensed"/>
              </a:rPr>
              <a:t>Group 3</a:t>
            </a:r>
            <a:endParaRPr b="1" sz="1800">
              <a:latin typeface="Fira Sans Extra Condensed"/>
              <a:ea typeface="Fira Sans Extra Condensed"/>
              <a:cs typeface="Fira Sans Extra Condensed"/>
              <a:sym typeface="Fira Sans Extra Condensed"/>
            </a:endParaRPr>
          </a:p>
        </p:txBody>
      </p:sp>
      <p:sp>
        <p:nvSpPr>
          <p:cNvPr id="831" name="Google Shape;831;g27885fb93e6_2_364"/>
          <p:cNvSpPr/>
          <p:nvPr/>
        </p:nvSpPr>
        <p:spPr>
          <a:xfrm>
            <a:off x="2281125" y="2944825"/>
            <a:ext cx="1519606" cy="113924"/>
          </a:xfrm>
          <a:custGeom>
            <a:rect b="b" l="l" r="r" t="t"/>
            <a:pathLst>
              <a:path extrusionOk="0" h="71650" w="1136154">
                <a:moveTo>
                  <a:pt x="1100330" y="0"/>
                </a:moveTo>
                <a:cubicBezTo>
                  <a:pt x="1120115" y="0"/>
                  <a:pt x="1136154" y="16040"/>
                  <a:pt x="1136154" y="35826"/>
                </a:cubicBezTo>
                <a:cubicBezTo>
                  <a:pt x="1136154" y="55611"/>
                  <a:pt x="1120115" y="71650"/>
                  <a:pt x="1100330" y="71650"/>
                </a:cubicBezTo>
                <a:cubicBezTo>
                  <a:pt x="1080544" y="71650"/>
                  <a:pt x="1064505" y="55611"/>
                  <a:pt x="1064505" y="35826"/>
                </a:cubicBezTo>
                <a:cubicBezTo>
                  <a:pt x="1064505" y="16040"/>
                  <a:pt x="1080544" y="0"/>
                  <a:pt x="1100330" y="0"/>
                </a:cubicBezTo>
                <a:close/>
                <a:moveTo>
                  <a:pt x="967267" y="0"/>
                </a:moveTo>
                <a:cubicBezTo>
                  <a:pt x="987052" y="0"/>
                  <a:pt x="1003092" y="16040"/>
                  <a:pt x="1003092" y="35826"/>
                </a:cubicBezTo>
                <a:cubicBezTo>
                  <a:pt x="1003092" y="55611"/>
                  <a:pt x="987052" y="71650"/>
                  <a:pt x="967267" y="71650"/>
                </a:cubicBezTo>
                <a:cubicBezTo>
                  <a:pt x="947481" y="71650"/>
                  <a:pt x="931441" y="55611"/>
                  <a:pt x="931441" y="35826"/>
                </a:cubicBezTo>
                <a:cubicBezTo>
                  <a:pt x="931441" y="16040"/>
                  <a:pt x="947481" y="0"/>
                  <a:pt x="967267" y="0"/>
                </a:cubicBezTo>
                <a:close/>
                <a:moveTo>
                  <a:pt x="834204" y="0"/>
                </a:moveTo>
                <a:cubicBezTo>
                  <a:pt x="853989" y="0"/>
                  <a:pt x="870028" y="16040"/>
                  <a:pt x="870028" y="35826"/>
                </a:cubicBezTo>
                <a:cubicBezTo>
                  <a:pt x="870028" y="55611"/>
                  <a:pt x="853989" y="71650"/>
                  <a:pt x="834204" y="71650"/>
                </a:cubicBezTo>
                <a:cubicBezTo>
                  <a:pt x="814418" y="71650"/>
                  <a:pt x="798379" y="55611"/>
                  <a:pt x="798379" y="35826"/>
                </a:cubicBezTo>
                <a:cubicBezTo>
                  <a:pt x="798379" y="16040"/>
                  <a:pt x="814418" y="0"/>
                  <a:pt x="834204" y="0"/>
                </a:cubicBezTo>
                <a:close/>
                <a:moveTo>
                  <a:pt x="701140" y="0"/>
                </a:moveTo>
                <a:cubicBezTo>
                  <a:pt x="720926" y="0"/>
                  <a:pt x="736966" y="16040"/>
                  <a:pt x="736966" y="35826"/>
                </a:cubicBezTo>
                <a:cubicBezTo>
                  <a:pt x="736966" y="55611"/>
                  <a:pt x="720926" y="71650"/>
                  <a:pt x="701140" y="71650"/>
                </a:cubicBezTo>
                <a:cubicBezTo>
                  <a:pt x="681355" y="71650"/>
                  <a:pt x="665316" y="55611"/>
                  <a:pt x="665316" y="35826"/>
                </a:cubicBezTo>
                <a:cubicBezTo>
                  <a:pt x="665316" y="16040"/>
                  <a:pt x="681355" y="0"/>
                  <a:pt x="701140" y="0"/>
                </a:cubicBezTo>
                <a:close/>
                <a:moveTo>
                  <a:pt x="568077" y="0"/>
                </a:moveTo>
                <a:cubicBezTo>
                  <a:pt x="587863" y="0"/>
                  <a:pt x="603902" y="16040"/>
                  <a:pt x="603902" y="35826"/>
                </a:cubicBezTo>
                <a:cubicBezTo>
                  <a:pt x="603902" y="55611"/>
                  <a:pt x="587863" y="71650"/>
                  <a:pt x="568077" y="71650"/>
                </a:cubicBezTo>
                <a:cubicBezTo>
                  <a:pt x="548292" y="71650"/>
                  <a:pt x="532253" y="55611"/>
                  <a:pt x="532253" y="35826"/>
                </a:cubicBezTo>
                <a:cubicBezTo>
                  <a:pt x="532253" y="16040"/>
                  <a:pt x="548292" y="0"/>
                  <a:pt x="568077" y="0"/>
                </a:cubicBezTo>
                <a:close/>
                <a:moveTo>
                  <a:pt x="435014" y="0"/>
                </a:moveTo>
                <a:cubicBezTo>
                  <a:pt x="454799" y="0"/>
                  <a:pt x="470839" y="16040"/>
                  <a:pt x="470839" y="35826"/>
                </a:cubicBezTo>
                <a:cubicBezTo>
                  <a:pt x="470839" y="55611"/>
                  <a:pt x="454799" y="71650"/>
                  <a:pt x="435014" y="71650"/>
                </a:cubicBezTo>
                <a:cubicBezTo>
                  <a:pt x="415230" y="71650"/>
                  <a:pt x="399190" y="55611"/>
                  <a:pt x="399190" y="35826"/>
                </a:cubicBezTo>
                <a:cubicBezTo>
                  <a:pt x="399190" y="16040"/>
                  <a:pt x="415230" y="0"/>
                  <a:pt x="435014" y="0"/>
                </a:cubicBezTo>
                <a:close/>
                <a:moveTo>
                  <a:pt x="301952" y="0"/>
                </a:moveTo>
                <a:cubicBezTo>
                  <a:pt x="321736" y="0"/>
                  <a:pt x="337776" y="16040"/>
                  <a:pt x="337776" y="35826"/>
                </a:cubicBezTo>
                <a:cubicBezTo>
                  <a:pt x="337776" y="55611"/>
                  <a:pt x="321736" y="71650"/>
                  <a:pt x="301952" y="71650"/>
                </a:cubicBezTo>
                <a:cubicBezTo>
                  <a:pt x="282165" y="71650"/>
                  <a:pt x="266126" y="55611"/>
                  <a:pt x="266126" y="35826"/>
                </a:cubicBezTo>
                <a:cubicBezTo>
                  <a:pt x="266126" y="16040"/>
                  <a:pt x="282165" y="0"/>
                  <a:pt x="301952" y="0"/>
                </a:cubicBezTo>
                <a:close/>
                <a:moveTo>
                  <a:pt x="168888" y="0"/>
                </a:moveTo>
                <a:cubicBezTo>
                  <a:pt x="188674" y="0"/>
                  <a:pt x="204713" y="16040"/>
                  <a:pt x="204713" y="35826"/>
                </a:cubicBezTo>
                <a:cubicBezTo>
                  <a:pt x="204713" y="55611"/>
                  <a:pt x="188674" y="71650"/>
                  <a:pt x="168888" y="71650"/>
                </a:cubicBezTo>
                <a:cubicBezTo>
                  <a:pt x="149103" y="71650"/>
                  <a:pt x="133063" y="55611"/>
                  <a:pt x="133063" y="35826"/>
                </a:cubicBezTo>
                <a:cubicBezTo>
                  <a:pt x="133063" y="16040"/>
                  <a:pt x="149103" y="0"/>
                  <a:pt x="168888" y="0"/>
                </a:cubicBezTo>
                <a:close/>
                <a:moveTo>
                  <a:pt x="35825" y="0"/>
                </a:moveTo>
                <a:cubicBezTo>
                  <a:pt x="55611" y="0"/>
                  <a:pt x="71650" y="16040"/>
                  <a:pt x="71650" y="35826"/>
                </a:cubicBezTo>
                <a:cubicBezTo>
                  <a:pt x="71650" y="55611"/>
                  <a:pt x="55611" y="71650"/>
                  <a:pt x="35825" y="71650"/>
                </a:cubicBezTo>
                <a:cubicBezTo>
                  <a:pt x="16040" y="71650"/>
                  <a:pt x="0" y="55611"/>
                  <a:pt x="0" y="35826"/>
                </a:cubicBezTo>
                <a:cubicBezTo>
                  <a:pt x="0" y="16040"/>
                  <a:pt x="16040" y="0"/>
                  <a:pt x="35825" y="0"/>
                </a:cubicBezTo>
                <a:close/>
              </a:path>
            </a:pathLst>
          </a:custGeom>
          <a:gradFill>
            <a:gsLst>
              <a:gs pos="0">
                <a:srgbClr val="0C2FCC">
                  <a:alpha val="77647"/>
                </a:srgbClr>
              </a:gs>
              <a:gs pos="5000">
                <a:srgbClr val="0C2FCC">
                  <a:alpha val="77647"/>
                </a:srgbClr>
              </a:gs>
              <a:gs pos="100000">
                <a:srgbClr val="FFFFFF">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832" name="Google Shape;832;g27885fb93e6_2_364"/>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g27885fb93e6_0_122"/>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142" name="Google Shape;142;g27885fb93e6_0_122"/>
          <p:cNvSpPr txBox="1"/>
          <p:nvPr/>
        </p:nvSpPr>
        <p:spPr>
          <a:xfrm>
            <a:off x="1366450" y="954975"/>
            <a:ext cx="6639600" cy="4152900"/>
          </a:xfrm>
          <a:prstGeom prst="rect">
            <a:avLst/>
          </a:prstGeom>
          <a:noFill/>
          <a:ln>
            <a:noFill/>
          </a:ln>
        </p:spPr>
        <p:txBody>
          <a:bodyPr anchorCtr="0" anchor="ctr" bIns="91425" lIns="91425" spcFirstLastPara="1" rIns="91425" wrap="square" tIns="91425">
            <a:noAutofit/>
          </a:bodyPr>
          <a:lstStyle/>
          <a:p>
            <a:pPr indent="0" lvl="0" marL="457200" rtl="0" algn="l">
              <a:lnSpc>
                <a:spcPct val="150000"/>
              </a:lnSpc>
              <a:spcBef>
                <a:spcPts val="0"/>
              </a:spcBef>
              <a:spcAft>
                <a:spcPts val="0"/>
              </a:spcAft>
              <a:buNone/>
            </a:pPr>
            <a:r>
              <a:rPr i="1" lang="es" sz="1600">
                <a:solidFill>
                  <a:srgbClr val="1A284D"/>
                </a:solidFill>
                <a:latin typeface="Roboto"/>
                <a:ea typeface="Roboto"/>
                <a:cs typeface="Roboto"/>
                <a:sym typeface="Roboto"/>
              </a:rPr>
              <a:t>Introduction </a:t>
            </a:r>
            <a:endParaRPr i="1" sz="1600">
              <a:solidFill>
                <a:srgbClr val="1A284D"/>
              </a:solidFill>
              <a:latin typeface="Roboto"/>
              <a:ea typeface="Roboto"/>
              <a:cs typeface="Roboto"/>
              <a:sym typeface="Roboto"/>
            </a:endParaRPr>
          </a:p>
          <a:p>
            <a:pPr indent="0" lvl="0" marL="457200" rtl="0" algn="l">
              <a:lnSpc>
                <a:spcPct val="150000"/>
              </a:lnSpc>
              <a:spcBef>
                <a:spcPts val="0"/>
              </a:spcBef>
              <a:spcAft>
                <a:spcPts val="0"/>
              </a:spcAft>
              <a:buNone/>
            </a:pPr>
            <a:r>
              <a:rPr i="1" lang="es" sz="1600">
                <a:solidFill>
                  <a:srgbClr val="1A284D"/>
                </a:solidFill>
                <a:latin typeface="Roboto"/>
                <a:ea typeface="Roboto"/>
                <a:cs typeface="Roboto"/>
                <a:sym typeface="Roboto"/>
              </a:rPr>
              <a:t>Testing practices in Agile development </a:t>
            </a:r>
            <a:endParaRPr i="1" sz="1600">
              <a:solidFill>
                <a:srgbClr val="1A284D"/>
              </a:solidFill>
              <a:latin typeface="Roboto"/>
              <a:ea typeface="Roboto"/>
              <a:cs typeface="Roboto"/>
              <a:sym typeface="Roboto"/>
            </a:endParaRPr>
          </a:p>
          <a:p>
            <a:pPr indent="0" lvl="0" marL="457200" rtl="0" algn="l">
              <a:lnSpc>
                <a:spcPct val="150000"/>
              </a:lnSpc>
              <a:spcBef>
                <a:spcPts val="0"/>
              </a:spcBef>
              <a:spcAft>
                <a:spcPts val="0"/>
              </a:spcAft>
              <a:buClr>
                <a:schemeClr val="dk1"/>
              </a:buClr>
              <a:buSzPts val="1100"/>
              <a:buFont typeface="Arial"/>
              <a:buNone/>
            </a:pPr>
            <a:r>
              <a:rPr i="1" lang="es" sz="1600">
                <a:solidFill>
                  <a:srgbClr val="1A284D"/>
                </a:solidFill>
                <a:latin typeface="Roboto"/>
                <a:ea typeface="Roboto"/>
                <a:cs typeface="Roboto"/>
                <a:sym typeface="Roboto"/>
              </a:rPr>
              <a:t>Agile methodologies</a:t>
            </a:r>
            <a:endParaRPr i="1" sz="1600">
              <a:solidFill>
                <a:srgbClr val="1A284D"/>
              </a:solidFill>
              <a:latin typeface="Roboto"/>
              <a:ea typeface="Roboto"/>
              <a:cs typeface="Roboto"/>
              <a:sym typeface="Roboto"/>
            </a:endParaRPr>
          </a:p>
          <a:p>
            <a:pPr indent="0" lvl="0" marL="457200" rtl="0" algn="l">
              <a:lnSpc>
                <a:spcPct val="150000"/>
              </a:lnSpc>
              <a:spcBef>
                <a:spcPts val="0"/>
              </a:spcBef>
              <a:spcAft>
                <a:spcPts val="0"/>
              </a:spcAft>
              <a:buNone/>
            </a:pPr>
            <a:r>
              <a:rPr i="1" lang="es" sz="1600">
                <a:solidFill>
                  <a:srgbClr val="1A284D"/>
                </a:solidFill>
                <a:latin typeface="Roboto"/>
                <a:ea typeface="Roboto"/>
                <a:cs typeface="Roboto"/>
                <a:sym typeface="Roboto"/>
              </a:rPr>
              <a:t>Agile testing quadrants</a:t>
            </a:r>
            <a:endParaRPr i="1" sz="1600">
              <a:solidFill>
                <a:srgbClr val="1A284D"/>
              </a:solidFill>
              <a:latin typeface="Roboto"/>
              <a:ea typeface="Roboto"/>
              <a:cs typeface="Roboto"/>
              <a:sym typeface="Roboto"/>
            </a:endParaRPr>
          </a:p>
          <a:p>
            <a:pPr indent="0" lvl="0" marL="457200" rtl="0" algn="l">
              <a:lnSpc>
                <a:spcPct val="150000"/>
              </a:lnSpc>
              <a:spcBef>
                <a:spcPts val="0"/>
              </a:spcBef>
              <a:spcAft>
                <a:spcPts val="0"/>
              </a:spcAft>
              <a:buNone/>
            </a:pPr>
            <a:r>
              <a:rPr i="1" lang="es" sz="1600">
                <a:solidFill>
                  <a:srgbClr val="1A284D"/>
                </a:solidFill>
                <a:latin typeface="Roboto"/>
                <a:ea typeface="Roboto"/>
                <a:cs typeface="Roboto"/>
                <a:sym typeface="Roboto"/>
              </a:rPr>
              <a:t>Test first development and test driven development </a:t>
            </a:r>
            <a:endParaRPr i="1" sz="1600">
              <a:solidFill>
                <a:srgbClr val="1A284D"/>
              </a:solidFill>
              <a:latin typeface="Roboto"/>
              <a:ea typeface="Roboto"/>
              <a:cs typeface="Roboto"/>
              <a:sym typeface="Roboto"/>
            </a:endParaRPr>
          </a:p>
          <a:p>
            <a:pPr indent="0" lvl="0" marL="457200" rtl="0" algn="l">
              <a:lnSpc>
                <a:spcPct val="150000"/>
              </a:lnSpc>
              <a:spcBef>
                <a:spcPts val="0"/>
              </a:spcBef>
              <a:spcAft>
                <a:spcPts val="0"/>
              </a:spcAft>
              <a:buNone/>
            </a:pPr>
            <a:r>
              <a:rPr i="1" lang="es" sz="1600">
                <a:solidFill>
                  <a:srgbClr val="1A284D"/>
                </a:solidFill>
                <a:latin typeface="Roboto"/>
                <a:ea typeface="Roboto"/>
                <a:cs typeface="Roboto"/>
                <a:sym typeface="Roboto"/>
              </a:rPr>
              <a:t>Behaviour driven development</a:t>
            </a:r>
            <a:endParaRPr i="1" sz="1600">
              <a:solidFill>
                <a:srgbClr val="1A284D"/>
              </a:solidFill>
              <a:latin typeface="Roboto"/>
              <a:ea typeface="Roboto"/>
              <a:cs typeface="Roboto"/>
              <a:sym typeface="Roboto"/>
            </a:endParaRPr>
          </a:p>
          <a:p>
            <a:pPr indent="0" lvl="0" marL="457200" rtl="0" algn="l">
              <a:lnSpc>
                <a:spcPct val="150000"/>
              </a:lnSpc>
              <a:spcBef>
                <a:spcPts val="0"/>
              </a:spcBef>
              <a:spcAft>
                <a:spcPts val="0"/>
              </a:spcAft>
              <a:buNone/>
            </a:pPr>
            <a:r>
              <a:rPr i="1" lang="es" sz="1600">
                <a:solidFill>
                  <a:srgbClr val="1A284D"/>
                </a:solidFill>
                <a:latin typeface="Roboto"/>
                <a:ea typeface="Roboto"/>
                <a:cs typeface="Roboto"/>
                <a:sym typeface="Roboto"/>
              </a:rPr>
              <a:t>Acceptance test driven development </a:t>
            </a:r>
            <a:endParaRPr i="1" sz="1600">
              <a:solidFill>
                <a:srgbClr val="1A284D"/>
              </a:solidFill>
              <a:latin typeface="Roboto"/>
              <a:ea typeface="Roboto"/>
              <a:cs typeface="Roboto"/>
              <a:sym typeface="Roboto"/>
            </a:endParaRPr>
          </a:p>
          <a:p>
            <a:pPr indent="0" lvl="0" marL="457200" rtl="0" algn="l">
              <a:lnSpc>
                <a:spcPct val="150000"/>
              </a:lnSpc>
              <a:spcBef>
                <a:spcPts val="0"/>
              </a:spcBef>
              <a:spcAft>
                <a:spcPts val="0"/>
              </a:spcAft>
              <a:buNone/>
            </a:pPr>
            <a:r>
              <a:rPr i="1" lang="es" sz="1600">
                <a:solidFill>
                  <a:srgbClr val="1A284D"/>
                </a:solidFill>
                <a:latin typeface="Roboto"/>
                <a:ea typeface="Roboto"/>
                <a:cs typeface="Roboto"/>
                <a:sym typeface="Roboto"/>
              </a:rPr>
              <a:t>Advantages of testing in an Agile environment</a:t>
            </a:r>
            <a:endParaRPr i="1" sz="1600">
              <a:solidFill>
                <a:srgbClr val="1A284D"/>
              </a:solidFill>
              <a:latin typeface="Roboto"/>
              <a:ea typeface="Roboto"/>
              <a:cs typeface="Roboto"/>
              <a:sym typeface="Roboto"/>
            </a:endParaRPr>
          </a:p>
          <a:p>
            <a:pPr indent="0" lvl="0" marL="457200" rtl="0" algn="l">
              <a:lnSpc>
                <a:spcPct val="150000"/>
              </a:lnSpc>
              <a:spcBef>
                <a:spcPts val="0"/>
              </a:spcBef>
              <a:spcAft>
                <a:spcPts val="0"/>
              </a:spcAft>
              <a:buNone/>
            </a:pPr>
            <a:r>
              <a:rPr i="1" lang="es" sz="1600">
                <a:solidFill>
                  <a:srgbClr val="1A284D"/>
                </a:solidFill>
                <a:latin typeface="Roboto"/>
                <a:ea typeface="Roboto"/>
                <a:cs typeface="Roboto"/>
                <a:sym typeface="Roboto"/>
              </a:rPr>
              <a:t>Difficulties of testing in an Agile environment</a:t>
            </a:r>
            <a:endParaRPr i="1" sz="1600">
              <a:solidFill>
                <a:srgbClr val="1A284D"/>
              </a:solidFill>
              <a:latin typeface="Roboto"/>
              <a:ea typeface="Roboto"/>
              <a:cs typeface="Roboto"/>
              <a:sym typeface="Roboto"/>
            </a:endParaRPr>
          </a:p>
          <a:p>
            <a:pPr indent="0" lvl="0" marL="457200" rtl="0" algn="l">
              <a:lnSpc>
                <a:spcPct val="150000"/>
              </a:lnSpc>
              <a:spcBef>
                <a:spcPts val="0"/>
              </a:spcBef>
              <a:spcAft>
                <a:spcPts val="0"/>
              </a:spcAft>
              <a:buNone/>
            </a:pPr>
            <a:r>
              <a:rPr i="1" lang="es" sz="1600">
                <a:solidFill>
                  <a:srgbClr val="1A284D"/>
                </a:solidFill>
                <a:latin typeface="Roboto"/>
                <a:ea typeface="Roboto"/>
                <a:cs typeface="Roboto"/>
                <a:sym typeface="Roboto"/>
              </a:rPr>
              <a:t>Conclusión</a:t>
            </a:r>
            <a:endParaRPr i="1" sz="1600">
              <a:solidFill>
                <a:srgbClr val="1A284D"/>
              </a:solidFill>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p:txBody>
      </p:sp>
      <p:sp>
        <p:nvSpPr>
          <p:cNvPr id="143" name="Google Shape;143;g27885fb93e6_0_122"/>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144" name="Google Shape;144;g27885fb93e6_0_122"/>
          <p:cNvSpPr txBox="1"/>
          <p:nvPr>
            <p:ph idx="4294967295" type="title"/>
          </p:nvPr>
        </p:nvSpPr>
        <p:spPr>
          <a:xfrm>
            <a:off x="652525" y="460450"/>
            <a:ext cx="32718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b="1" lang="es" sz="2100">
                <a:latin typeface="Fira Sans Extra Condensed"/>
                <a:ea typeface="Fira Sans Extra Condensed"/>
                <a:cs typeface="Fira Sans Extra Condensed"/>
                <a:sym typeface="Fira Sans Extra Condensed"/>
              </a:rPr>
              <a:t>Content</a:t>
            </a:r>
            <a:endParaRPr b="1" sz="2100">
              <a:latin typeface="Fira Sans Extra Condensed"/>
              <a:ea typeface="Fira Sans Extra Condensed"/>
              <a:cs typeface="Fira Sans Extra Condensed"/>
              <a:sym typeface="Fira Sans Extra Condensed"/>
            </a:endParaRPr>
          </a:p>
        </p:txBody>
      </p:sp>
      <p:sp>
        <p:nvSpPr>
          <p:cNvPr id="145" name="Google Shape;145;g27885fb93e6_0_122"/>
          <p:cNvSpPr/>
          <p:nvPr/>
        </p:nvSpPr>
        <p:spPr>
          <a:xfrm>
            <a:off x="1241951" y="1061500"/>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1</a:t>
            </a:r>
            <a:endParaRPr b="1" i="0" sz="1400" u="none" cap="none" strike="noStrike">
              <a:solidFill>
                <a:schemeClr val="lt1"/>
              </a:solidFill>
            </a:endParaRPr>
          </a:p>
        </p:txBody>
      </p:sp>
      <p:sp>
        <p:nvSpPr>
          <p:cNvPr id="146" name="Google Shape;146;g27885fb93e6_0_122"/>
          <p:cNvSpPr/>
          <p:nvPr/>
        </p:nvSpPr>
        <p:spPr>
          <a:xfrm>
            <a:off x="1241951" y="1442499"/>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2</a:t>
            </a:r>
            <a:endParaRPr b="1" i="0" sz="1400" u="none" cap="none" strike="noStrike">
              <a:solidFill>
                <a:schemeClr val="lt1"/>
              </a:solidFill>
            </a:endParaRPr>
          </a:p>
        </p:txBody>
      </p:sp>
      <p:sp>
        <p:nvSpPr>
          <p:cNvPr id="147" name="Google Shape;147;g27885fb93e6_0_122"/>
          <p:cNvSpPr/>
          <p:nvPr/>
        </p:nvSpPr>
        <p:spPr>
          <a:xfrm>
            <a:off x="1241951" y="1823497"/>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3</a:t>
            </a:r>
            <a:endParaRPr b="1" i="0" sz="1400" u="none" cap="none" strike="noStrike">
              <a:solidFill>
                <a:schemeClr val="lt1"/>
              </a:solidFill>
            </a:endParaRPr>
          </a:p>
        </p:txBody>
      </p:sp>
      <p:sp>
        <p:nvSpPr>
          <p:cNvPr id="148" name="Google Shape;148;g27885fb93e6_0_122"/>
          <p:cNvSpPr/>
          <p:nvPr/>
        </p:nvSpPr>
        <p:spPr>
          <a:xfrm>
            <a:off x="1241951" y="2128296"/>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4</a:t>
            </a:r>
            <a:endParaRPr b="1" i="0" sz="1400" u="none" cap="none" strike="noStrike">
              <a:solidFill>
                <a:schemeClr val="lt1"/>
              </a:solidFill>
            </a:endParaRPr>
          </a:p>
        </p:txBody>
      </p:sp>
      <p:sp>
        <p:nvSpPr>
          <p:cNvPr id="149" name="Google Shape;149;g27885fb93e6_0_122"/>
          <p:cNvSpPr/>
          <p:nvPr/>
        </p:nvSpPr>
        <p:spPr>
          <a:xfrm>
            <a:off x="1241951" y="2509295"/>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5</a:t>
            </a:r>
            <a:endParaRPr b="1" i="0" sz="1400" u="none" cap="none" strike="noStrike">
              <a:solidFill>
                <a:schemeClr val="lt1"/>
              </a:solidFill>
            </a:endParaRPr>
          </a:p>
        </p:txBody>
      </p:sp>
      <p:sp>
        <p:nvSpPr>
          <p:cNvPr id="150" name="Google Shape;150;g27885fb93e6_0_122"/>
          <p:cNvSpPr/>
          <p:nvPr/>
        </p:nvSpPr>
        <p:spPr>
          <a:xfrm>
            <a:off x="1241951" y="2890294"/>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6</a:t>
            </a:r>
            <a:endParaRPr b="1" i="0" sz="1400" u="none" cap="none" strike="noStrike">
              <a:solidFill>
                <a:schemeClr val="lt1"/>
              </a:solidFill>
            </a:endParaRPr>
          </a:p>
        </p:txBody>
      </p:sp>
      <p:sp>
        <p:nvSpPr>
          <p:cNvPr id="151" name="Google Shape;151;g27885fb93e6_0_122"/>
          <p:cNvSpPr/>
          <p:nvPr/>
        </p:nvSpPr>
        <p:spPr>
          <a:xfrm>
            <a:off x="1241951" y="3652292"/>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8</a:t>
            </a:r>
            <a:endParaRPr b="1" i="0" sz="1400" u="none" cap="none" strike="noStrike">
              <a:solidFill>
                <a:schemeClr val="lt1"/>
              </a:solidFill>
            </a:endParaRPr>
          </a:p>
        </p:txBody>
      </p:sp>
      <p:sp>
        <p:nvSpPr>
          <p:cNvPr id="152" name="Google Shape;152;g27885fb93e6_0_122"/>
          <p:cNvSpPr/>
          <p:nvPr/>
        </p:nvSpPr>
        <p:spPr>
          <a:xfrm>
            <a:off x="1241951" y="3271293"/>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7</a:t>
            </a:r>
            <a:endParaRPr b="1" i="0" sz="1400" u="none" cap="none" strike="noStrike">
              <a:solidFill>
                <a:schemeClr val="lt1"/>
              </a:solidFill>
            </a:endParaRPr>
          </a:p>
        </p:txBody>
      </p:sp>
      <p:sp>
        <p:nvSpPr>
          <p:cNvPr id="153" name="Google Shape;153;g27885fb93e6_0_122"/>
          <p:cNvSpPr/>
          <p:nvPr/>
        </p:nvSpPr>
        <p:spPr>
          <a:xfrm>
            <a:off x="1241951" y="4033291"/>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9</a:t>
            </a:r>
            <a:endParaRPr b="1" i="0" sz="1400" u="none" cap="none" strike="noStrike">
              <a:solidFill>
                <a:schemeClr val="lt1"/>
              </a:solidFill>
            </a:endParaRPr>
          </a:p>
        </p:txBody>
      </p:sp>
      <p:sp>
        <p:nvSpPr>
          <p:cNvPr id="154" name="Google Shape;154;g27885fb93e6_0_122"/>
          <p:cNvSpPr/>
          <p:nvPr/>
        </p:nvSpPr>
        <p:spPr>
          <a:xfrm>
            <a:off x="1241951" y="4414289"/>
            <a:ext cx="479976" cy="280511"/>
          </a:xfrm>
          <a:custGeom>
            <a:rect b="b" l="l" r="r" t="t"/>
            <a:pathLst>
              <a:path extrusionOk="0" h="11008" w="11008">
                <a:moveTo>
                  <a:pt x="5504" y="1"/>
                </a:moveTo>
                <a:cubicBezTo>
                  <a:pt x="2466" y="1"/>
                  <a:pt x="0" y="2467"/>
                  <a:pt x="0" y="5504"/>
                </a:cubicBezTo>
                <a:cubicBezTo>
                  <a:pt x="0" y="8542"/>
                  <a:pt x="2466" y="11008"/>
                  <a:pt x="5504" y="11008"/>
                </a:cubicBezTo>
                <a:cubicBezTo>
                  <a:pt x="8547" y="11008"/>
                  <a:pt x="11007" y="8542"/>
                  <a:pt x="11007" y="5504"/>
                </a:cubicBezTo>
                <a:cubicBezTo>
                  <a:pt x="11007" y="2467"/>
                  <a:pt x="8542" y="1"/>
                  <a:pt x="5504"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s">
                <a:solidFill>
                  <a:schemeClr val="lt1"/>
                </a:solidFill>
              </a:rPr>
              <a:t>10</a:t>
            </a:r>
            <a:endParaRPr b="1" i="0" sz="1400" u="none" cap="none" strike="noStrike">
              <a:solidFill>
                <a:schemeClr val="lt1"/>
              </a:solidFill>
            </a:endParaRPr>
          </a:p>
        </p:txBody>
      </p:sp>
      <p:sp>
        <p:nvSpPr>
          <p:cNvPr id="155" name="Google Shape;155;g27885fb93e6_0_122"/>
          <p:cNvSpPr/>
          <p:nvPr/>
        </p:nvSpPr>
        <p:spPr>
          <a:xfrm rot="27951">
            <a:off x="6764428" y="4612440"/>
            <a:ext cx="293219" cy="526457"/>
          </a:xfrm>
          <a:custGeom>
            <a:rect b="b" l="l" r="r" t="t"/>
            <a:pathLst>
              <a:path extrusionOk="0" h="5897" w="3277">
                <a:moveTo>
                  <a:pt x="1546" y="1"/>
                </a:moveTo>
                <a:cubicBezTo>
                  <a:pt x="562" y="1742"/>
                  <a:pt x="1" y="3753"/>
                  <a:pt x="1" y="5897"/>
                </a:cubicBezTo>
                <a:lnTo>
                  <a:pt x="1985" y="5897"/>
                </a:lnTo>
                <a:cubicBezTo>
                  <a:pt x="1985" y="4108"/>
                  <a:pt x="2455" y="2428"/>
                  <a:pt x="3277" y="974"/>
                </a:cubicBezTo>
                <a:lnTo>
                  <a:pt x="1546" y="1"/>
                </a:ln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g27885fb93e6_0_122"/>
          <p:cNvSpPr/>
          <p:nvPr/>
        </p:nvSpPr>
        <p:spPr>
          <a:xfrm rot="27951">
            <a:off x="7432697" y="4073953"/>
            <a:ext cx="814160" cy="244258"/>
          </a:xfrm>
          <a:custGeom>
            <a:rect b="b" l="l" r="r" t="t"/>
            <a:pathLst>
              <a:path extrusionOk="0" h="2736" w="9099">
                <a:moveTo>
                  <a:pt x="4568" y="1"/>
                </a:moveTo>
                <a:cubicBezTo>
                  <a:pt x="2952" y="1"/>
                  <a:pt x="1410" y="322"/>
                  <a:pt x="0" y="900"/>
                </a:cubicBezTo>
                <a:lnTo>
                  <a:pt x="754" y="2736"/>
                </a:lnTo>
                <a:cubicBezTo>
                  <a:pt x="1931" y="2252"/>
                  <a:pt x="3216" y="1985"/>
                  <a:pt x="4568" y="1985"/>
                </a:cubicBezTo>
                <a:cubicBezTo>
                  <a:pt x="5903" y="1985"/>
                  <a:pt x="7178" y="2249"/>
                  <a:pt x="8344" y="2722"/>
                </a:cubicBezTo>
                <a:lnTo>
                  <a:pt x="9098" y="886"/>
                </a:lnTo>
                <a:cubicBezTo>
                  <a:pt x="7699" y="315"/>
                  <a:pt x="6170" y="1"/>
                  <a:pt x="4568" y="1"/>
                </a:cubicBezTo>
                <a:close/>
              </a:path>
            </a:pathLst>
          </a:custGeom>
          <a:solidFill>
            <a:srgbClr val="18B8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g27885fb93e6_0_122"/>
          <p:cNvSpPr/>
          <p:nvPr/>
        </p:nvSpPr>
        <p:spPr>
          <a:xfrm rot="27951">
            <a:off x="8619937" y="4626039"/>
            <a:ext cx="293846" cy="527975"/>
          </a:xfrm>
          <a:custGeom>
            <a:rect b="b" l="l" r="r" t="t"/>
            <a:pathLst>
              <a:path extrusionOk="0" h="5914" w="3284">
                <a:moveTo>
                  <a:pt x="1728" y="1"/>
                </a:moveTo>
                <a:lnTo>
                  <a:pt x="1" y="974"/>
                </a:lnTo>
                <a:cubicBezTo>
                  <a:pt x="826" y="2431"/>
                  <a:pt x="1299" y="4118"/>
                  <a:pt x="1299" y="5914"/>
                </a:cubicBezTo>
                <a:lnTo>
                  <a:pt x="3284" y="5914"/>
                </a:lnTo>
                <a:cubicBezTo>
                  <a:pt x="3284" y="3764"/>
                  <a:pt x="2719" y="1745"/>
                  <a:pt x="1728" y="1"/>
                </a:cubicBezTo>
                <a:close/>
              </a:path>
            </a:pathLst>
          </a:custGeom>
          <a:solidFill>
            <a:srgbClr val="1C45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g27885fb93e6_0_122"/>
          <p:cNvSpPr/>
          <p:nvPr/>
        </p:nvSpPr>
        <p:spPr>
          <a:xfrm rot="27951">
            <a:off x="6904075" y="4149026"/>
            <a:ext cx="595476" cy="553061"/>
          </a:xfrm>
          <a:custGeom>
            <a:rect b="b" l="l" r="r" t="t"/>
            <a:pathLst>
              <a:path extrusionOk="0" h="6195" w="6655">
                <a:moveTo>
                  <a:pt x="5900" y="1"/>
                </a:moveTo>
                <a:cubicBezTo>
                  <a:pt x="3399" y="1032"/>
                  <a:pt x="1319" y="2881"/>
                  <a:pt x="1" y="5218"/>
                </a:cubicBezTo>
                <a:lnTo>
                  <a:pt x="1732" y="6195"/>
                </a:lnTo>
                <a:cubicBezTo>
                  <a:pt x="2831" y="4244"/>
                  <a:pt x="4565" y="2699"/>
                  <a:pt x="6654" y="1840"/>
                </a:cubicBezTo>
                <a:lnTo>
                  <a:pt x="590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g27885fb93e6_0_122"/>
          <p:cNvSpPr/>
          <p:nvPr/>
        </p:nvSpPr>
        <p:spPr>
          <a:xfrm rot="27951">
            <a:off x="8178543" y="4158254"/>
            <a:ext cx="597534" cy="552436"/>
          </a:xfrm>
          <a:custGeom>
            <a:rect b="b" l="l" r="r" t="t"/>
            <a:pathLst>
              <a:path extrusionOk="0" h="6188" w="6678">
                <a:moveTo>
                  <a:pt x="754" y="0"/>
                </a:moveTo>
                <a:lnTo>
                  <a:pt x="0" y="1836"/>
                </a:lnTo>
                <a:cubicBezTo>
                  <a:pt x="2096" y="2692"/>
                  <a:pt x="3841" y="4237"/>
                  <a:pt x="4950" y="6187"/>
                </a:cubicBezTo>
                <a:lnTo>
                  <a:pt x="6677" y="5214"/>
                </a:lnTo>
                <a:cubicBezTo>
                  <a:pt x="5352" y="2874"/>
                  <a:pt x="3266" y="1025"/>
                  <a:pt x="75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g27885fb93e6_0_122"/>
          <p:cNvSpPr/>
          <p:nvPr/>
        </p:nvSpPr>
        <p:spPr>
          <a:xfrm rot="27951">
            <a:off x="7584077" y="4476957"/>
            <a:ext cx="507072" cy="536724"/>
          </a:xfrm>
          <a:custGeom>
            <a:rect b="b" l="l" r="r" t="t"/>
            <a:pathLst>
              <a:path extrusionOk="0" h="6012" w="5667">
                <a:moveTo>
                  <a:pt x="2813" y="0"/>
                </a:moveTo>
                <a:cubicBezTo>
                  <a:pt x="1819" y="0"/>
                  <a:pt x="869" y="193"/>
                  <a:pt x="0" y="548"/>
                </a:cubicBezTo>
                <a:lnTo>
                  <a:pt x="2262" y="6011"/>
                </a:lnTo>
                <a:cubicBezTo>
                  <a:pt x="2444" y="5940"/>
                  <a:pt x="2641" y="5900"/>
                  <a:pt x="2850" y="5900"/>
                </a:cubicBezTo>
                <a:cubicBezTo>
                  <a:pt x="3053" y="5900"/>
                  <a:pt x="3249" y="5940"/>
                  <a:pt x="3428" y="6008"/>
                </a:cubicBezTo>
                <a:lnTo>
                  <a:pt x="5666" y="561"/>
                </a:lnTo>
                <a:cubicBezTo>
                  <a:pt x="4787" y="200"/>
                  <a:pt x="3824" y="0"/>
                  <a:pt x="2813" y="0"/>
                </a:cubicBezTo>
                <a:close/>
              </a:path>
            </a:pathLst>
          </a:custGeom>
          <a:solidFill>
            <a:srgbClr val="18B8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g27885fb93e6_0_122"/>
          <p:cNvSpPr/>
          <p:nvPr/>
        </p:nvSpPr>
        <p:spPr>
          <a:xfrm rot="27951">
            <a:off x="7252314" y="4523202"/>
            <a:ext cx="534004" cy="549758"/>
          </a:xfrm>
          <a:custGeom>
            <a:rect b="b" l="l" r="r" t="t"/>
            <a:pathLst>
              <a:path extrusionOk="0" h="6158" w="5968">
                <a:moveTo>
                  <a:pt x="3706" y="1"/>
                </a:moveTo>
                <a:cubicBezTo>
                  <a:pt x="2134" y="640"/>
                  <a:pt x="829" y="1793"/>
                  <a:pt x="1" y="3256"/>
                </a:cubicBezTo>
                <a:lnTo>
                  <a:pt x="5167" y="6157"/>
                </a:lnTo>
                <a:cubicBezTo>
                  <a:pt x="5346" y="5846"/>
                  <a:pt x="5626" y="5599"/>
                  <a:pt x="5968" y="5464"/>
                </a:cubicBezTo>
                <a:lnTo>
                  <a:pt x="370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g27885fb93e6_0_122"/>
          <p:cNvSpPr/>
          <p:nvPr/>
        </p:nvSpPr>
        <p:spPr>
          <a:xfrm rot="27951">
            <a:off x="7165227" y="4813251"/>
            <a:ext cx="548858" cy="328801"/>
          </a:xfrm>
          <a:custGeom>
            <a:rect b="b" l="l" r="r" t="t"/>
            <a:pathLst>
              <a:path extrusionOk="0" h="3683" w="6134">
                <a:moveTo>
                  <a:pt x="968" y="0"/>
                </a:moveTo>
                <a:cubicBezTo>
                  <a:pt x="352" y="1086"/>
                  <a:pt x="1" y="2343"/>
                  <a:pt x="1" y="3682"/>
                </a:cubicBezTo>
                <a:lnTo>
                  <a:pt x="5921" y="3682"/>
                </a:lnTo>
                <a:cubicBezTo>
                  <a:pt x="5924" y="3398"/>
                  <a:pt x="6002" y="3134"/>
                  <a:pt x="6134" y="2901"/>
                </a:cubicBezTo>
                <a:lnTo>
                  <a:pt x="968" y="0"/>
                </a:ln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g27885fb93e6_0_122"/>
          <p:cNvSpPr/>
          <p:nvPr/>
        </p:nvSpPr>
        <p:spPr>
          <a:xfrm rot="27951">
            <a:off x="7890621" y="4529632"/>
            <a:ext cx="529441" cy="546633"/>
          </a:xfrm>
          <a:custGeom>
            <a:rect b="b" l="l" r="r" t="t"/>
            <a:pathLst>
              <a:path extrusionOk="0" h="6123" w="5917">
                <a:moveTo>
                  <a:pt x="2238" y="0"/>
                </a:moveTo>
                <a:lnTo>
                  <a:pt x="0" y="5447"/>
                </a:lnTo>
                <a:cubicBezTo>
                  <a:pt x="335" y="5579"/>
                  <a:pt x="616" y="5819"/>
                  <a:pt x="798" y="6123"/>
                </a:cubicBezTo>
                <a:lnTo>
                  <a:pt x="5917" y="3259"/>
                </a:lnTo>
                <a:cubicBezTo>
                  <a:pt x="5095" y="1799"/>
                  <a:pt x="3797" y="643"/>
                  <a:pt x="223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g27885fb93e6_0_122"/>
          <p:cNvSpPr/>
          <p:nvPr/>
        </p:nvSpPr>
        <p:spPr>
          <a:xfrm rot="27951">
            <a:off x="7961452" y="4821233"/>
            <a:ext cx="543668" cy="327284"/>
          </a:xfrm>
          <a:custGeom>
            <a:rect b="b" l="l" r="r" t="t"/>
            <a:pathLst>
              <a:path extrusionOk="0" h="3666" w="6076">
                <a:moveTo>
                  <a:pt x="5119" y="0"/>
                </a:moveTo>
                <a:lnTo>
                  <a:pt x="0" y="2864"/>
                </a:lnTo>
                <a:cubicBezTo>
                  <a:pt x="142" y="3101"/>
                  <a:pt x="223" y="3374"/>
                  <a:pt x="227" y="3665"/>
                </a:cubicBezTo>
                <a:lnTo>
                  <a:pt x="6075" y="3665"/>
                </a:lnTo>
                <a:cubicBezTo>
                  <a:pt x="6075" y="2333"/>
                  <a:pt x="5727" y="1086"/>
                  <a:pt x="5119" y="0"/>
                </a:cubicBezTo>
                <a:close/>
              </a:path>
            </a:pathLst>
          </a:custGeom>
          <a:solidFill>
            <a:srgbClr val="1C45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g27885fb93e6_0_122"/>
          <p:cNvSpPr/>
          <p:nvPr/>
        </p:nvSpPr>
        <p:spPr>
          <a:xfrm rot="27951">
            <a:off x="6695795" y="4497158"/>
            <a:ext cx="1018617" cy="587075"/>
          </a:xfrm>
          <a:custGeom>
            <a:rect b="b" l="l" r="r" t="t"/>
            <a:pathLst>
              <a:path extrusionOk="0" h="6576" w="11384">
                <a:moveTo>
                  <a:pt x="85" y="0"/>
                </a:moveTo>
                <a:lnTo>
                  <a:pt x="0" y="149"/>
                </a:lnTo>
                <a:lnTo>
                  <a:pt x="11309" y="6576"/>
                </a:lnTo>
                <a:cubicBezTo>
                  <a:pt x="11329" y="6522"/>
                  <a:pt x="11356" y="6471"/>
                  <a:pt x="11383" y="6424"/>
                </a:cubicBezTo>
                <a:lnTo>
                  <a:pt x="85" y="0"/>
                </a:ln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g27885fb93e6_0_122"/>
          <p:cNvSpPr/>
          <p:nvPr/>
        </p:nvSpPr>
        <p:spPr>
          <a:xfrm rot="27951">
            <a:off x="6551761" y="4357983"/>
            <a:ext cx="301362" cy="279164"/>
          </a:xfrm>
          <a:custGeom>
            <a:rect b="b" l="l" r="r" t="t"/>
            <a:pathLst>
              <a:path extrusionOk="0" h="3127" w="3368">
                <a:moveTo>
                  <a:pt x="1687" y="1"/>
                </a:moveTo>
                <a:cubicBezTo>
                  <a:pt x="1601" y="1"/>
                  <a:pt x="1514" y="8"/>
                  <a:pt x="1427" y="22"/>
                </a:cubicBezTo>
                <a:cubicBezTo>
                  <a:pt x="575" y="164"/>
                  <a:pt x="1" y="969"/>
                  <a:pt x="143" y="1821"/>
                </a:cubicBezTo>
                <a:cubicBezTo>
                  <a:pt x="270" y="2586"/>
                  <a:pt x="932" y="3127"/>
                  <a:pt x="1682" y="3127"/>
                </a:cubicBezTo>
                <a:cubicBezTo>
                  <a:pt x="1767" y="3127"/>
                  <a:pt x="1854" y="3120"/>
                  <a:pt x="1941" y="3105"/>
                </a:cubicBezTo>
                <a:cubicBezTo>
                  <a:pt x="2793" y="2963"/>
                  <a:pt x="3368" y="2159"/>
                  <a:pt x="3226" y="1307"/>
                </a:cubicBezTo>
                <a:cubicBezTo>
                  <a:pt x="3098" y="542"/>
                  <a:pt x="2437" y="1"/>
                  <a:pt x="1687"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g27885fb93e6_0_122"/>
          <p:cNvSpPr/>
          <p:nvPr/>
        </p:nvSpPr>
        <p:spPr>
          <a:xfrm rot="27951">
            <a:off x="7335637" y="3939473"/>
            <a:ext cx="452043" cy="1077912"/>
          </a:xfrm>
          <a:custGeom>
            <a:rect b="b" l="l" r="r" t="t"/>
            <a:pathLst>
              <a:path extrusionOk="0" h="12074" w="5052">
                <a:moveTo>
                  <a:pt x="156" y="1"/>
                </a:moveTo>
                <a:lnTo>
                  <a:pt x="0" y="65"/>
                </a:lnTo>
                <a:lnTo>
                  <a:pt x="4896" y="12074"/>
                </a:lnTo>
                <a:cubicBezTo>
                  <a:pt x="4923" y="12064"/>
                  <a:pt x="4946" y="11959"/>
                  <a:pt x="4974" y="11952"/>
                </a:cubicBezTo>
                <a:cubicBezTo>
                  <a:pt x="4976" y="11951"/>
                  <a:pt x="4978" y="11951"/>
                  <a:pt x="4980" y="11951"/>
                </a:cubicBezTo>
                <a:cubicBezTo>
                  <a:pt x="5002" y="11951"/>
                  <a:pt x="5023" y="12008"/>
                  <a:pt x="5045" y="12008"/>
                </a:cubicBezTo>
                <a:cubicBezTo>
                  <a:pt x="5047" y="12008"/>
                  <a:pt x="5049" y="12007"/>
                  <a:pt x="5051" y="12006"/>
                </a:cubicBezTo>
                <a:lnTo>
                  <a:pt x="1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g27885fb93e6_0_122"/>
          <p:cNvSpPr/>
          <p:nvPr/>
        </p:nvSpPr>
        <p:spPr>
          <a:xfrm rot="27951">
            <a:off x="7187893" y="3798966"/>
            <a:ext cx="316215" cy="279432"/>
          </a:xfrm>
          <a:custGeom>
            <a:rect b="b" l="l" r="r" t="t"/>
            <a:pathLst>
              <a:path extrusionOk="0" h="3130" w="3534">
                <a:moveTo>
                  <a:pt x="1766" y="0"/>
                </a:moveTo>
                <a:cubicBezTo>
                  <a:pt x="1134" y="0"/>
                  <a:pt x="541" y="387"/>
                  <a:pt x="305" y="1014"/>
                </a:cubicBezTo>
                <a:cubicBezTo>
                  <a:pt x="0" y="1825"/>
                  <a:pt x="409" y="2725"/>
                  <a:pt x="1217" y="3029"/>
                </a:cubicBezTo>
                <a:cubicBezTo>
                  <a:pt x="1399" y="3097"/>
                  <a:pt x="1585" y="3130"/>
                  <a:pt x="1768" y="3130"/>
                </a:cubicBezTo>
                <a:cubicBezTo>
                  <a:pt x="2400" y="3130"/>
                  <a:pt x="2996" y="2743"/>
                  <a:pt x="3229" y="2116"/>
                </a:cubicBezTo>
                <a:cubicBezTo>
                  <a:pt x="3533" y="1308"/>
                  <a:pt x="3124" y="405"/>
                  <a:pt x="2316" y="101"/>
                </a:cubicBezTo>
                <a:cubicBezTo>
                  <a:pt x="2135" y="33"/>
                  <a:pt x="1949" y="0"/>
                  <a:pt x="17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g27885fb93e6_0_122"/>
          <p:cNvSpPr/>
          <p:nvPr/>
        </p:nvSpPr>
        <p:spPr>
          <a:xfrm rot="27951">
            <a:off x="7884026" y="3945462"/>
            <a:ext cx="452937" cy="1072198"/>
          </a:xfrm>
          <a:custGeom>
            <a:rect b="b" l="l" r="r" t="t"/>
            <a:pathLst>
              <a:path extrusionOk="0" h="12010" w="5062">
                <a:moveTo>
                  <a:pt x="4906" y="1"/>
                </a:moveTo>
                <a:lnTo>
                  <a:pt x="1" y="11952"/>
                </a:lnTo>
                <a:cubicBezTo>
                  <a:pt x="55" y="11969"/>
                  <a:pt x="92" y="11986"/>
                  <a:pt x="143" y="12009"/>
                </a:cubicBezTo>
                <a:lnTo>
                  <a:pt x="5062" y="65"/>
                </a:lnTo>
                <a:lnTo>
                  <a:pt x="4906" y="1"/>
                </a:lnTo>
                <a:close/>
              </a:path>
            </a:pathLst>
          </a:custGeom>
          <a:solidFill>
            <a:srgbClr val="18B8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g27885fb93e6_0_122"/>
          <p:cNvSpPr/>
          <p:nvPr/>
        </p:nvSpPr>
        <p:spPr>
          <a:xfrm rot="27951">
            <a:off x="8179708" y="3807634"/>
            <a:ext cx="307446" cy="279164"/>
          </a:xfrm>
          <a:custGeom>
            <a:rect b="b" l="l" r="r" t="t"/>
            <a:pathLst>
              <a:path extrusionOk="0" h="3127" w="3436">
                <a:moveTo>
                  <a:pt x="1720" y="0"/>
                </a:moveTo>
                <a:cubicBezTo>
                  <a:pt x="1319" y="0"/>
                  <a:pt x="919" y="153"/>
                  <a:pt x="613" y="459"/>
                </a:cubicBezTo>
                <a:cubicBezTo>
                  <a:pt x="1" y="1068"/>
                  <a:pt x="1" y="2058"/>
                  <a:pt x="613" y="2670"/>
                </a:cubicBezTo>
                <a:cubicBezTo>
                  <a:pt x="919" y="2975"/>
                  <a:pt x="1319" y="3127"/>
                  <a:pt x="1720" y="3127"/>
                </a:cubicBezTo>
                <a:cubicBezTo>
                  <a:pt x="2120" y="3127"/>
                  <a:pt x="2520" y="2975"/>
                  <a:pt x="2824" y="2670"/>
                </a:cubicBezTo>
                <a:cubicBezTo>
                  <a:pt x="3436" y="2058"/>
                  <a:pt x="3436" y="1068"/>
                  <a:pt x="2824" y="459"/>
                </a:cubicBezTo>
                <a:cubicBezTo>
                  <a:pt x="2520" y="153"/>
                  <a:pt x="2120" y="0"/>
                  <a:pt x="1720" y="0"/>
                </a:cubicBezTo>
                <a:close/>
              </a:path>
            </a:pathLst>
          </a:custGeom>
          <a:solidFill>
            <a:srgbClr val="18B8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g27885fb93e6_0_122"/>
          <p:cNvSpPr/>
          <p:nvPr/>
        </p:nvSpPr>
        <p:spPr>
          <a:xfrm rot="27951">
            <a:off x="7960161" y="4503503"/>
            <a:ext cx="1012354" cy="586807"/>
          </a:xfrm>
          <a:custGeom>
            <a:rect b="b" l="l" r="r" t="t"/>
            <a:pathLst>
              <a:path extrusionOk="0" h="6573" w="11314">
                <a:moveTo>
                  <a:pt x="11232" y="0"/>
                </a:moveTo>
                <a:lnTo>
                  <a:pt x="1" y="6414"/>
                </a:lnTo>
                <a:cubicBezTo>
                  <a:pt x="31" y="6461"/>
                  <a:pt x="68" y="6522"/>
                  <a:pt x="92" y="6572"/>
                </a:cubicBezTo>
                <a:lnTo>
                  <a:pt x="11313" y="149"/>
                </a:lnTo>
                <a:lnTo>
                  <a:pt x="1123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g27885fb93e6_0_122"/>
          <p:cNvSpPr/>
          <p:nvPr/>
        </p:nvSpPr>
        <p:spPr>
          <a:xfrm rot="27951">
            <a:off x="8821350" y="4376558"/>
            <a:ext cx="301093" cy="279343"/>
          </a:xfrm>
          <a:custGeom>
            <a:rect b="b" l="l" r="r" t="t"/>
            <a:pathLst>
              <a:path extrusionOk="0" h="3129" w="3365">
                <a:moveTo>
                  <a:pt x="1684" y="1"/>
                </a:moveTo>
                <a:cubicBezTo>
                  <a:pt x="1601" y="1"/>
                  <a:pt x="1516" y="7"/>
                  <a:pt x="1431" y="21"/>
                </a:cubicBezTo>
                <a:cubicBezTo>
                  <a:pt x="579" y="160"/>
                  <a:pt x="1" y="964"/>
                  <a:pt x="140" y="1816"/>
                </a:cubicBezTo>
                <a:cubicBezTo>
                  <a:pt x="264" y="2583"/>
                  <a:pt x="929" y="3128"/>
                  <a:pt x="1682" y="3128"/>
                </a:cubicBezTo>
                <a:cubicBezTo>
                  <a:pt x="1765" y="3128"/>
                  <a:pt x="1850" y="3122"/>
                  <a:pt x="1935" y="3108"/>
                </a:cubicBezTo>
                <a:cubicBezTo>
                  <a:pt x="2787" y="2969"/>
                  <a:pt x="3365" y="2165"/>
                  <a:pt x="3226" y="1313"/>
                </a:cubicBezTo>
                <a:cubicBezTo>
                  <a:pt x="3101" y="546"/>
                  <a:pt x="2437" y="1"/>
                  <a:pt x="168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3" name="Google Shape;173;g27885fb93e6_0_122"/>
          <p:cNvGrpSpPr/>
          <p:nvPr/>
        </p:nvGrpSpPr>
        <p:grpSpPr>
          <a:xfrm rot="28772">
            <a:off x="6618971" y="4437895"/>
            <a:ext cx="166311" cy="120796"/>
            <a:chOff x="2356162" y="3867006"/>
            <a:chExt cx="302594" cy="220229"/>
          </a:xfrm>
        </p:grpSpPr>
        <p:sp>
          <p:nvSpPr>
            <p:cNvPr id="174" name="Google Shape;174;g27885fb93e6_0_122"/>
            <p:cNvSpPr/>
            <p:nvPr/>
          </p:nvSpPr>
          <p:spPr>
            <a:xfrm>
              <a:off x="2356162" y="3867006"/>
              <a:ext cx="302594" cy="220229"/>
            </a:xfrm>
            <a:custGeom>
              <a:rect b="b" l="l" r="r" t="t"/>
              <a:pathLst>
                <a:path extrusionOk="0" h="11591" w="15926">
                  <a:moveTo>
                    <a:pt x="4500" y="4343"/>
                  </a:moveTo>
                  <a:cubicBezTo>
                    <a:pt x="5059" y="4343"/>
                    <a:pt x="5621" y="4564"/>
                    <a:pt x="6023" y="5006"/>
                  </a:cubicBezTo>
                  <a:cubicBezTo>
                    <a:pt x="6906" y="5782"/>
                    <a:pt x="6906" y="7254"/>
                    <a:pt x="6023" y="8030"/>
                  </a:cubicBezTo>
                  <a:cubicBezTo>
                    <a:pt x="5568" y="8472"/>
                    <a:pt x="5006" y="8693"/>
                    <a:pt x="4460" y="8693"/>
                  </a:cubicBezTo>
                  <a:cubicBezTo>
                    <a:pt x="3915" y="8693"/>
                    <a:pt x="3386" y="8472"/>
                    <a:pt x="2998" y="8030"/>
                  </a:cubicBezTo>
                  <a:cubicBezTo>
                    <a:pt x="2115" y="7254"/>
                    <a:pt x="2115" y="5916"/>
                    <a:pt x="2998" y="5006"/>
                  </a:cubicBezTo>
                  <a:cubicBezTo>
                    <a:pt x="3386" y="4564"/>
                    <a:pt x="3942" y="4343"/>
                    <a:pt x="4500" y="4343"/>
                  </a:cubicBezTo>
                  <a:close/>
                  <a:moveTo>
                    <a:pt x="3105" y="670"/>
                  </a:moveTo>
                  <a:lnTo>
                    <a:pt x="8913" y="1339"/>
                  </a:lnTo>
                  <a:lnTo>
                    <a:pt x="8913" y="10921"/>
                  </a:lnTo>
                  <a:lnTo>
                    <a:pt x="3105" y="10252"/>
                  </a:lnTo>
                  <a:lnTo>
                    <a:pt x="3105" y="8806"/>
                  </a:lnTo>
                  <a:cubicBezTo>
                    <a:pt x="3544" y="9121"/>
                    <a:pt x="4040" y="9269"/>
                    <a:pt x="4532" y="9269"/>
                  </a:cubicBezTo>
                  <a:cubicBezTo>
                    <a:pt x="5422" y="9269"/>
                    <a:pt x="6299" y="8785"/>
                    <a:pt x="6799" y="7923"/>
                  </a:cubicBezTo>
                  <a:cubicBezTo>
                    <a:pt x="7682" y="6692"/>
                    <a:pt x="7227" y="5006"/>
                    <a:pt x="5889" y="4122"/>
                  </a:cubicBezTo>
                  <a:cubicBezTo>
                    <a:pt x="5447" y="3895"/>
                    <a:pt x="4945" y="3781"/>
                    <a:pt x="4457" y="3781"/>
                  </a:cubicBezTo>
                  <a:cubicBezTo>
                    <a:pt x="3968" y="3781"/>
                    <a:pt x="3493" y="3895"/>
                    <a:pt x="3105" y="4122"/>
                  </a:cubicBezTo>
                  <a:lnTo>
                    <a:pt x="3105" y="670"/>
                  </a:lnTo>
                  <a:close/>
                  <a:moveTo>
                    <a:pt x="15257" y="670"/>
                  </a:moveTo>
                  <a:lnTo>
                    <a:pt x="15257" y="10252"/>
                  </a:lnTo>
                  <a:lnTo>
                    <a:pt x="9475" y="10921"/>
                  </a:lnTo>
                  <a:lnTo>
                    <a:pt x="9475" y="1339"/>
                  </a:lnTo>
                  <a:lnTo>
                    <a:pt x="15257" y="670"/>
                  </a:lnTo>
                  <a:close/>
                  <a:moveTo>
                    <a:pt x="2784" y="1"/>
                  </a:moveTo>
                  <a:cubicBezTo>
                    <a:pt x="2677" y="1"/>
                    <a:pt x="2436" y="108"/>
                    <a:pt x="2436" y="215"/>
                  </a:cubicBezTo>
                  <a:lnTo>
                    <a:pt x="2436" y="322"/>
                  </a:lnTo>
                  <a:lnTo>
                    <a:pt x="2436" y="4685"/>
                  </a:lnTo>
                  <a:cubicBezTo>
                    <a:pt x="1553" y="5675"/>
                    <a:pt x="1553" y="7254"/>
                    <a:pt x="2329" y="8244"/>
                  </a:cubicBezTo>
                  <a:lnTo>
                    <a:pt x="107" y="10466"/>
                  </a:lnTo>
                  <a:cubicBezTo>
                    <a:pt x="0" y="10600"/>
                    <a:pt x="0" y="10814"/>
                    <a:pt x="107" y="10921"/>
                  </a:cubicBezTo>
                  <a:cubicBezTo>
                    <a:pt x="183" y="10997"/>
                    <a:pt x="259" y="11072"/>
                    <a:pt x="335" y="11072"/>
                  </a:cubicBezTo>
                  <a:cubicBezTo>
                    <a:pt x="366" y="11072"/>
                    <a:pt x="397" y="11059"/>
                    <a:pt x="429" y="11028"/>
                  </a:cubicBezTo>
                  <a:lnTo>
                    <a:pt x="536" y="10921"/>
                  </a:lnTo>
                  <a:lnTo>
                    <a:pt x="2436" y="9021"/>
                  </a:lnTo>
                  <a:lnTo>
                    <a:pt x="2436" y="10466"/>
                  </a:lnTo>
                  <a:cubicBezTo>
                    <a:pt x="2436" y="10600"/>
                    <a:pt x="2543" y="10814"/>
                    <a:pt x="2784" y="10814"/>
                  </a:cubicBezTo>
                  <a:lnTo>
                    <a:pt x="9127" y="11590"/>
                  </a:lnTo>
                  <a:lnTo>
                    <a:pt x="9234" y="11590"/>
                  </a:lnTo>
                  <a:lnTo>
                    <a:pt x="15605" y="10814"/>
                  </a:lnTo>
                  <a:cubicBezTo>
                    <a:pt x="15819" y="10814"/>
                    <a:pt x="15926" y="10600"/>
                    <a:pt x="15926" y="10466"/>
                  </a:cubicBezTo>
                  <a:lnTo>
                    <a:pt x="15926" y="322"/>
                  </a:lnTo>
                  <a:cubicBezTo>
                    <a:pt x="15926" y="108"/>
                    <a:pt x="15712" y="1"/>
                    <a:pt x="15605" y="1"/>
                  </a:cubicBezTo>
                  <a:lnTo>
                    <a:pt x="9127" y="777"/>
                  </a:lnTo>
                  <a:lnTo>
                    <a:pt x="278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g27885fb93e6_0_122"/>
            <p:cNvSpPr/>
            <p:nvPr/>
          </p:nvSpPr>
          <p:spPr>
            <a:xfrm>
              <a:off x="2421770" y="3913293"/>
              <a:ext cx="91048" cy="21375"/>
            </a:xfrm>
            <a:custGeom>
              <a:rect b="b" l="l" r="r" t="t"/>
              <a:pathLst>
                <a:path extrusionOk="0" h="1125" w="4792">
                  <a:moveTo>
                    <a:pt x="321" y="0"/>
                  </a:moveTo>
                  <a:cubicBezTo>
                    <a:pt x="214" y="0"/>
                    <a:pt x="0" y="134"/>
                    <a:pt x="0" y="241"/>
                  </a:cubicBezTo>
                  <a:cubicBezTo>
                    <a:pt x="0" y="455"/>
                    <a:pt x="107" y="562"/>
                    <a:pt x="214" y="562"/>
                  </a:cubicBezTo>
                  <a:lnTo>
                    <a:pt x="4443" y="1124"/>
                  </a:lnTo>
                  <a:cubicBezTo>
                    <a:pt x="4684" y="1124"/>
                    <a:pt x="4791" y="1017"/>
                    <a:pt x="4791" y="803"/>
                  </a:cubicBezTo>
                  <a:cubicBezTo>
                    <a:pt x="4791" y="669"/>
                    <a:pt x="4684" y="455"/>
                    <a:pt x="4577" y="455"/>
                  </a:cubicBezTo>
                  <a:lnTo>
                    <a:pt x="32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g27885fb93e6_0_122"/>
            <p:cNvSpPr/>
            <p:nvPr/>
          </p:nvSpPr>
          <p:spPr>
            <a:xfrm>
              <a:off x="2544323" y="3913293"/>
              <a:ext cx="93594" cy="21375"/>
            </a:xfrm>
            <a:custGeom>
              <a:rect b="b" l="l" r="r" t="t"/>
              <a:pathLst>
                <a:path extrusionOk="0" h="1125" w="4926">
                  <a:moveTo>
                    <a:pt x="4578" y="0"/>
                  </a:moveTo>
                  <a:lnTo>
                    <a:pt x="349" y="455"/>
                  </a:lnTo>
                  <a:cubicBezTo>
                    <a:pt x="134" y="455"/>
                    <a:pt x="1" y="669"/>
                    <a:pt x="1" y="803"/>
                  </a:cubicBezTo>
                  <a:cubicBezTo>
                    <a:pt x="134" y="1017"/>
                    <a:pt x="242" y="1124"/>
                    <a:pt x="349" y="1124"/>
                  </a:cubicBezTo>
                  <a:lnTo>
                    <a:pt x="456" y="1124"/>
                  </a:lnTo>
                  <a:lnTo>
                    <a:pt x="4578" y="562"/>
                  </a:lnTo>
                  <a:cubicBezTo>
                    <a:pt x="4818" y="562"/>
                    <a:pt x="4925" y="455"/>
                    <a:pt x="4925" y="241"/>
                  </a:cubicBezTo>
                  <a:cubicBezTo>
                    <a:pt x="4818" y="134"/>
                    <a:pt x="4685" y="0"/>
                    <a:pt x="457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g27885fb93e6_0_122"/>
            <p:cNvSpPr/>
            <p:nvPr/>
          </p:nvSpPr>
          <p:spPr>
            <a:xfrm>
              <a:off x="2544323" y="3960074"/>
              <a:ext cx="93594" cy="21375"/>
            </a:xfrm>
            <a:custGeom>
              <a:rect b="b" l="l" r="r" t="t"/>
              <a:pathLst>
                <a:path extrusionOk="0" h="1125" w="4926">
                  <a:moveTo>
                    <a:pt x="4578" y="1"/>
                  </a:moveTo>
                  <a:lnTo>
                    <a:pt x="349" y="563"/>
                  </a:lnTo>
                  <a:cubicBezTo>
                    <a:pt x="134" y="563"/>
                    <a:pt x="1" y="670"/>
                    <a:pt x="1" y="884"/>
                  </a:cubicBezTo>
                  <a:cubicBezTo>
                    <a:pt x="134" y="1018"/>
                    <a:pt x="242" y="1125"/>
                    <a:pt x="349" y="1125"/>
                  </a:cubicBezTo>
                  <a:lnTo>
                    <a:pt x="456" y="1125"/>
                  </a:lnTo>
                  <a:lnTo>
                    <a:pt x="4578" y="670"/>
                  </a:lnTo>
                  <a:cubicBezTo>
                    <a:pt x="4818" y="670"/>
                    <a:pt x="4925" y="456"/>
                    <a:pt x="4925" y="349"/>
                  </a:cubicBezTo>
                  <a:cubicBezTo>
                    <a:pt x="4818" y="108"/>
                    <a:pt x="4685" y="1"/>
                    <a:pt x="457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g27885fb93e6_0_122"/>
            <p:cNvSpPr/>
            <p:nvPr/>
          </p:nvSpPr>
          <p:spPr>
            <a:xfrm>
              <a:off x="2544323" y="4008907"/>
              <a:ext cx="93594" cy="21375"/>
            </a:xfrm>
            <a:custGeom>
              <a:rect b="b" l="l" r="r" t="t"/>
              <a:pathLst>
                <a:path extrusionOk="0" h="1125" w="4926">
                  <a:moveTo>
                    <a:pt x="4578" y="0"/>
                  </a:moveTo>
                  <a:lnTo>
                    <a:pt x="349" y="562"/>
                  </a:lnTo>
                  <a:cubicBezTo>
                    <a:pt x="134" y="562"/>
                    <a:pt x="1" y="669"/>
                    <a:pt x="1" y="776"/>
                  </a:cubicBezTo>
                  <a:cubicBezTo>
                    <a:pt x="134" y="990"/>
                    <a:pt x="242" y="1124"/>
                    <a:pt x="349" y="1124"/>
                  </a:cubicBezTo>
                  <a:lnTo>
                    <a:pt x="456" y="1124"/>
                  </a:lnTo>
                  <a:lnTo>
                    <a:pt x="4578" y="562"/>
                  </a:lnTo>
                  <a:cubicBezTo>
                    <a:pt x="4818" y="562"/>
                    <a:pt x="4925" y="455"/>
                    <a:pt x="4925" y="214"/>
                  </a:cubicBezTo>
                  <a:cubicBezTo>
                    <a:pt x="4818" y="107"/>
                    <a:pt x="4685" y="0"/>
                    <a:pt x="457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 name="Google Shape;179;g27885fb93e6_0_122"/>
          <p:cNvGrpSpPr/>
          <p:nvPr/>
        </p:nvGrpSpPr>
        <p:grpSpPr>
          <a:xfrm rot="27926">
            <a:off x="8245298" y="3874389"/>
            <a:ext cx="176129" cy="140774"/>
            <a:chOff x="4801704" y="2091511"/>
            <a:chExt cx="357683" cy="286415"/>
          </a:xfrm>
        </p:grpSpPr>
        <p:sp>
          <p:nvSpPr>
            <p:cNvPr id="180" name="Google Shape;180;g27885fb93e6_0_122"/>
            <p:cNvSpPr/>
            <p:nvPr/>
          </p:nvSpPr>
          <p:spPr>
            <a:xfrm>
              <a:off x="4917773" y="2162803"/>
              <a:ext cx="128702" cy="59956"/>
            </a:xfrm>
            <a:custGeom>
              <a:rect b="b" l="l" r="r" t="t"/>
              <a:pathLst>
                <a:path extrusionOk="0" h="2544" w="5461">
                  <a:moveTo>
                    <a:pt x="2677" y="536"/>
                  </a:moveTo>
                  <a:cubicBezTo>
                    <a:pt x="3105" y="536"/>
                    <a:pt x="4684" y="670"/>
                    <a:pt x="4791" y="2008"/>
                  </a:cubicBezTo>
                  <a:lnTo>
                    <a:pt x="536" y="2008"/>
                  </a:lnTo>
                  <a:cubicBezTo>
                    <a:pt x="777" y="670"/>
                    <a:pt x="2222" y="536"/>
                    <a:pt x="2677" y="536"/>
                  </a:cubicBezTo>
                  <a:close/>
                  <a:moveTo>
                    <a:pt x="2677" y="0"/>
                  </a:moveTo>
                  <a:cubicBezTo>
                    <a:pt x="991" y="0"/>
                    <a:pt x="0" y="884"/>
                    <a:pt x="0" y="2222"/>
                  </a:cubicBezTo>
                  <a:cubicBezTo>
                    <a:pt x="0" y="2436"/>
                    <a:pt x="107" y="2543"/>
                    <a:pt x="214" y="2543"/>
                  </a:cubicBezTo>
                  <a:lnTo>
                    <a:pt x="5113" y="2543"/>
                  </a:lnTo>
                  <a:cubicBezTo>
                    <a:pt x="5220" y="2543"/>
                    <a:pt x="5461" y="2436"/>
                    <a:pt x="5461" y="2222"/>
                  </a:cubicBezTo>
                  <a:cubicBezTo>
                    <a:pt x="5461" y="884"/>
                    <a:pt x="4336" y="0"/>
                    <a:pt x="267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g27885fb93e6_0_122"/>
            <p:cNvSpPr/>
            <p:nvPr/>
          </p:nvSpPr>
          <p:spPr>
            <a:xfrm>
              <a:off x="4949307" y="2091511"/>
              <a:ext cx="63114" cy="65635"/>
            </a:xfrm>
            <a:custGeom>
              <a:rect b="b" l="l" r="r" t="t"/>
              <a:pathLst>
                <a:path extrusionOk="0" h="2785" w="2678">
                  <a:moveTo>
                    <a:pt x="1339" y="563"/>
                  </a:moveTo>
                  <a:cubicBezTo>
                    <a:pt x="1767" y="563"/>
                    <a:pt x="2115" y="884"/>
                    <a:pt x="2115" y="1339"/>
                  </a:cubicBezTo>
                  <a:cubicBezTo>
                    <a:pt x="2115" y="1794"/>
                    <a:pt x="1767" y="2115"/>
                    <a:pt x="1339" y="2115"/>
                  </a:cubicBezTo>
                  <a:cubicBezTo>
                    <a:pt x="884" y="2115"/>
                    <a:pt x="536" y="1794"/>
                    <a:pt x="536" y="1339"/>
                  </a:cubicBezTo>
                  <a:cubicBezTo>
                    <a:pt x="536" y="884"/>
                    <a:pt x="884" y="563"/>
                    <a:pt x="1339" y="563"/>
                  </a:cubicBezTo>
                  <a:close/>
                  <a:moveTo>
                    <a:pt x="1339" y="1"/>
                  </a:moveTo>
                  <a:cubicBezTo>
                    <a:pt x="536" y="1"/>
                    <a:pt x="1" y="670"/>
                    <a:pt x="1" y="1339"/>
                  </a:cubicBezTo>
                  <a:cubicBezTo>
                    <a:pt x="1" y="2115"/>
                    <a:pt x="536" y="2785"/>
                    <a:pt x="1339" y="2785"/>
                  </a:cubicBezTo>
                  <a:cubicBezTo>
                    <a:pt x="2115" y="2785"/>
                    <a:pt x="2677" y="2115"/>
                    <a:pt x="2677" y="1339"/>
                  </a:cubicBezTo>
                  <a:cubicBezTo>
                    <a:pt x="2677" y="670"/>
                    <a:pt x="2115" y="1"/>
                    <a:pt x="133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g27885fb93e6_0_122"/>
            <p:cNvSpPr/>
            <p:nvPr/>
          </p:nvSpPr>
          <p:spPr>
            <a:xfrm>
              <a:off x="4801704" y="2317358"/>
              <a:ext cx="128702" cy="60568"/>
            </a:xfrm>
            <a:custGeom>
              <a:rect b="b" l="l" r="r" t="t"/>
              <a:pathLst>
                <a:path extrusionOk="0" h="2570" w="5461">
                  <a:moveTo>
                    <a:pt x="2784" y="562"/>
                  </a:moveTo>
                  <a:cubicBezTo>
                    <a:pt x="3239" y="562"/>
                    <a:pt x="4684" y="669"/>
                    <a:pt x="4925" y="2007"/>
                  </a:cubicBezTo>
                  <a:lnTo>
                    <a:pt x="563" y="2007"/>
                  </a:lnTo>
                  <a:cubicBezTo>
                    <a:pt x="777" y="669"/>
                    <a:pt x="2249" y="562"/>
                    <a:pt x="2784" y="562"/>
                  </a:cubicBezTo>
                  <a:close/>
                  <a:moveTo>
                    <a:pt x="2784" y="0"/>
                  </a:moveTo>
                  <a:cubicBezTo>
                    <a:pt x="1018" y="0"/>
                    <a:pt x="0" y="910"/>
                    <a:pt x="0" y="2248"/>
                  </a:cubicBezTo>
                  <a:cubicBezTo>
                    <a:pt x="0" y="2462"/>
                    <a:pt x="108" y="2570"/>
                    <a:pt x="348" y="2570"/>
                  </a:cubicBezTo>
                  <a:lnTo>
                    <a:pt x="5139" y="2570"/>
                  </a:lnTo>
                  <a:cubicBezTo>
                    <a:pt x="5354" y="2570"/>
                    <a:pt x="5461" y="2462"/>
                    <a:pt x="5461" y="2248"/>
                  </a:cubicBezTo>
                  <a:cubicBezTo>
                    <a:pt x="5461" y="910"/>
                    <a:pt x="4470" y="0"/>
                    <a:pt x="27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g27885fb93e6_0_122"/>
            <p:cNvSpPr/>
            <p:nvPr/>
          </p:nvSpPr>
          <p:spPr>
            <a:xfrm>
              <a:off x="4833237" y="2246703"/>
              <a:ext cx="65635" cy="65612"/>
            </a:xfrm>
            <a:custGeom>
              <a:rect b="b" l="l" r="r" t="t"/>
              <a:pathLst>
                <a:path extrusionOk="0" h="2784" w="2785">
                  <a:moveTo>
                    <a:pt x="1446" y="562"/>
                  </a:moveTo>
                  <a:cubicBezTo>
                    <a:pt x="1794" y="562"/>
                    <a:pt x="2249" y="884"/>
                    <a:pt x="2249" y="1339"/>
                  </a:cubicBezTo>
                  <a:cubicBezTo>
                    <a:pt x="2249" y="1794"/>
                    <a:pt x="1794" y="2115"/>
                    <a:pt x="1446" y="2115"/>
                  </a:cubicBezTo>
                  <a:cubicBezTo>
                    <a:pt x="1018" y="2115"/>
                    <a:pt x="563" y="1794"/>
                    <a:pt x="563" y="1339"/>
                  </a:cubicBezTo>
                  <a:cubicBezTo>
                    <a:pt x="563" y="884"/>
                    <a:pt x="1018" y="562"/>
                    <a:pt x="1446" y="562"/>
                  </a:cubicBezTo>
                  <a:close/>
                  <a:moveTo>
                    <a:pt x="1446" y="0"/>
                  </a:moveTo>
                  <a:cubicBezTo>
                    <a:pt x="670" y="0"/>
                    <a:pt x="1" y="669"/>
                    <a:pt x="1" y="1339"/>
                  </a:cubicBezTo>
                  <a:cubicBezTo>
                    <a:pt x="1" y="2115"/>
                    <a:pt x="670" y="2784"/>
                    <a:pt x="1446" y="2784"/>
                  </a:cubicBezTo>
                  <a:cubicBezTo>
                    <a:pt x="2115" y="2784"/>
                    <a:pt x="2784" y="2115"/>
                    <a:pt x="2784" y="1339"/>
                  </a:cubicBezTo>
                  <a:cubicBezTo>
                    <a:pt x="2784" y="669"/>
                    <a:pt x="2115" y="0"/>
                    <a:pt x="144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g27885fb93e6_0_122"/>
            <p:cNvSpPr/>
            <p:nvPr/>
          </p:nvSpPr>
          <p:spPr>
            <a:xfrm>
              <a:off x="5030685" y="2317358"/>
              <a:ext cx="128702" cy="60568"/>
            </a:xfrm>
            <a:custGeom>
              <a:rect b="b" l="l" r="r" t="t"/>
              <a:pathLst>
                <a:path extrusionOk="0" h="2570" w="5461">
                  <a:moveTo>
                    <a:pt x="2784" y="562"/>
                  </a:moveTo>
                  <a:cubicBezTo>
                    <a:pt x="3239" y="562"/>
                    <a:pt x="4684" y="669"/>
                    <a:pt x="4898" y="2007"/>
                  </a:cubicBezTo>
                  <a:lnTo>
                    <a:pt x="670" y="2007"/>
                  </a:lnTo>
                  <a:cubicBezTo>
                    <a:pt x="777" y="669"/>
                    <a:pt x="2329" y="562"/>
                    <a:pt x="2784" y="562"/>
                  </a:cubicBezTo>
                  <a:close/>
                  <a:moveTo>
                    <a:pt x="2784" y="0"/>
                  </a:moveTo>
                  <a:cubicBezTo>
                    <a:pt x="1098" y="0"/>
                    <a:pt x="0" y="910"/>
                    <a:pt x="0" y="2248"/>
                  </a:cubicBezTo>
                  <a:cubicBezTo>
                    <a:pt x="0" y="2462"/>
                    <a:pt x="214" y="2570"/>
                    <a:pt x="322" y="2570"/>
                  </a:cubicBezTo>
                  <a:lnTo>
                    <a:pt x="5246" y="2570"/>
                  </a:lnTo>
                  <a:cubicBezTo>
                    <a:pt x="5353" y="2570"/>
                    <a:pt x="5461" y="2462"/>
                    <a:pt x="5461" y="2248"/>
                  </a:cubicBezTo>
                  <a:cubicBezTo>
                    <a:pt x="5461" y="910"/>
                    <a:pt x="4443" y="0"/>
                    <a:pt x="27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g27885fb93e6_0_122"/>
            <p:cNvSpPr/>
            <p:nvPr/>
          </p:nvSpPr>
          <p:spPr>
            <a:xfrm>
              <a:off x="5064740" y="2246703"/>
              <a:ext cx="63114" cy="65612"/>
            </a:xfrm>
            <a:custGeom>
              <a:rect b="b" l="l" r="r" t="t"/>
              <a:pathLst>
                <a:path extrusionOk="0" h="2784" w="2678">
                  <a:moveTo>
                    <a:pt x="1339" y="562"/>
                  </a:moveTo>
                  <a:cubicBezTo>
                    <a:pt x="1794" y="562"/>
                    <a:pt x="2115" y="884"/>
                    <a:pt x="2115" y="1339"/>
                  </a:cubicBezTo>
                  <a:cubicBezTo>
                    <a:pt x="2115" y="1794"/>
                    <a:pt x="1794" y="2115"/>
                    <a:pt x="1339" y="2115"/>
                  </a:cubicBezTo>
                  <a:cubicBezTo>
                    <a:pt x="884" y="2115"/>
                    <a:pt x="563" y="1794"/>
                    <a:pt x="563" y="1339"/>
                  </a:cubicBezTo>
                  <a:cubicBezTo>
                    <a:pt x="563" y="884"/>
                    <a:pt x="884" y="562"/>
                    <a:pt x="1339" y="562"/>
                  </a:cubicBezTo>
                  <a:close/>
                  <a:moveTo>
                    <a:pt x="1339" y="0"/>
                  </a:moveTo>
                  <a:cubicBezTo>
                    <a:pt x="563" y="0"/>
                    <a:pt x="1" y="669"/>
                    <a:pt x="1" y="1339"/>
                  </a:cubicBezTo>
                  <a:cubicBezTo>
                    <a:pt x="1" y="2115"/>
                    <a:pt x="563" y="2784"/>
                    <a:pt x="1339" y="2784"/>
                  </a:cubicBezTo>
                  <a:cubicBezTo>
                    <a:pt x="2115" y="2784"/>
                    <a:pt x="2677" y="2115"/>
                    <a:pt x="2677" y="1339"/>
                  </a:cubicBezTo>
                  <a:cubicBezTo>
                    <a:pt x="2677" y="669"/>
                    <a:pt x="2115" y="0"/>
                    <a:pt x="133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g27885fb93e6_0_122"/>
            <p:cNvSpPr/>
            <p:nvPr/>
          </p:nvSpPr>
          <p:spPr>
            <a:xfrm>
              <a:off x="4943627" y="2230936"/>
              <a:ext cx="73837" cy="85809"/>
            </a:xfrm>
            <a:custGeom>
              <a:rect b="b" l="l" r="r" t="t"/>
              <a:pathLst>
                <a:path extrusionOk="0" h="3641" w="3133">
                  <a:moveTo>
                    <a:pt x="1580" y="0"/>
                  </a:moveTo>
                  <a:cubicBezTo>
                    <a:pt x="1446" y="0"/>
                    <a:pt x="1339" y="107"/>
                    <a:pt x="1339" y="321"/>
                  </a:cubicBezTo>
                  <a:lnTo>
                    <a:pt x="1339" y="2008"/>
                  </a:lnTo>
                  <a:lnTo>
                    <a:pt x="108" y="3239"/>
                  </a:lnTo>
                  <a:cubicBezTo>
                    <a:pt x="1" y="3346"/>
                    <a:pt x="1" y="3453"/>
                    <a:pt x="108" y="3560"/>
                  </a:cubicBezTo>
                  <a:cubicBezTo>
                    <a:pt x="175" y="3613"/>
                    <a:pt x="235" y="3640"/>
                    <a:pt x="305" y="3640"/>
                  </a:cubicBezTo>
                  <a:cubicBezTo>
                    <a:pt x="375" y="3640"/>
                    <a:pt x="456" y="3613"/>
                    <a:pt x="563" y="3560"/>
                  </a:cubicBezTo>
                  <a:lnTo>
                    <a:pt x="1580" y="2570"/>
                  </a:lnTo>
                  <a:lnTo>
                    <a:pt x="2677" y="3560"/>
                  </a:lnTo>
                  <a:cubicBezTo>
                    <a:pt x="2731" y="3613"/>
                    <a:pt x="2818" y="3640"/>
                    <a:pt x="2891" y="3640"/>
                  </a:cubicBezTo>
                  <a:cubicBezTo>
                    <a:pt x="2965" y="3640"/>
                    <a:pt x="3025" y="3613"/>
                    <a:pt x="3025" y="3560"/>
                  </a:cubicBezTo>
                  <a:cubicBezTo>
                    <a:pt x="3132" y="3453"/>
                    <a:pt x="3132" y="3346"/>
                    <a:pt x="3025" y="3239"/>
                  </a:cubicBezTo>
                  <a:lnTo>
                    <a:pt x="1901" y="2008"/>
                  </a:lnTo>
                  <a:lnTo>
                    <a:pt x="1901" y="321"/>
                  </a:lnTo>
                  <a:cubicBezTo>
                    <a:pt x="1901" y="107"/>
                    <a:pt x="1794" y="0"/>
                    <a:pt x="158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7" name="Google Shape;187;g27885fb93e6_0_122"/>
          <p:cNvGrpSpPr/>
          <p:nvPr/>
        </p:nvGrpSpPr>
        <p:grpSpPr>
          <a:xfrm rot="28772">
            <a:off x="7257782" y="3844251"/>
            <a:ext cx="176137" cy="190309"/>
            <a:chOff x="3827874" y="2004092"/>
            <a:chExt cx="320471" cy="346961"/>
          </a:xfrm>
        </p:grpSpPr>
        <p:sp>
          <p:nvSpPr>
            <p:cNvPr id="188" name="Google Shape;188;g27885fb93e6_0_122"/>
            <p:cNvSpPr/>
            <p:nvPr/>
          </p:nvSpPr>
          <p:spPr>
            <a:xfrm>
              <a:off x="3896008" y="2072202"/>
              <a:ext cx="181682" cy="278851"/>
            </a:xfrm>
            <a:custGeom>
              <a:rect b="b" l="l" r="r" t="t"/>
              <a:pathLst>
                <a:path extrusionOk="0" h="11832" w="7709">
                  <a:moveTo>
                    <a:pt x="3818" y="664"/>
                  </a:moveTo>
                  <a:cubicBezTo>
                    <a:pt x="3883" y="664"/>
                    <a:pt x="3949" y="666"/>
                    <a:pt x="4015" y="670"/>
                  </a:cubicBezTo>
                  <a:cubicBezTo>
                    <a:pt x="5701" y="670"/>
                    <a:pt x="7147" y="2115"/>
                    <a:pt x="7147" y="3801"/>
                  </a:cubicBezTo>
                  <a:cubicBezTo>
                    <a:pt x="7147" y="5006"/>
                    <a:pt x="6585" y="6237"/>
                    <a:pt x="5461" y="6906"/>
                  </a:cubicBezTo>
                  <a:cubicBezTo>
                    <a:pt x="5461" y="7013"/>
                    <a:pt x="5353" y="7013"/>
                    <a:pt x="5353" y="7147"/>
                  </a:cubicBezTo>
                  <a:lnTo>
                    <a:pt x="5353" y="8593"/>
                  </a:lnTo>
                  <a:lnTo>
                    <a:pt x="2463" y="8593"/>
                  </a:lnTo>
                  <a:lnTo>
                    <a:pt x="2463" y="7147"/>
                  </a:lnTo>
                  <a:cubicBezTo>
                    <a:pt x="2463" y="7013"/>
                    <a:pt x="2356" y="7013"/>
                    <a:pt x="2249" y="6906"/>
                  </a:cubicBezTo>
                  <a:cubicBezTo>
                    <a:pt x="1232" y="6237"/>
                    <a:pt x="562" y="5006"/>
                    <a:pt x="562" y="3801"/>
                  </a:cubicBezTo>
                  <a:cubicBezTo>
                    <a:pt x="666" y="2071"/>
                    <a:pt x="2015" y="664"/>
                    <a:pt x="3818" y="664"/>
                  </a:cubicBezTo>
                  <a:close/>
                  <a:moveTo>
                    <a:pt x="5353" y="9155"/>
                  </a:moveTo>
                  <a:lnTo>
                    <a:pt x="5353" y="9824"/>
                  </a:lnTo>
                  <a:lnTo>
                    <a:pt x="2463" y="9824"/>
                  </a:lnTo>
                  <a:lnTo>
                    <a:pt x="2463" y="9155"/>
                  </a:lnTo>
                  <a:close/>
                  <a:moveTo>
                    <a:pt x="5139" y="10359"/>
                  </a:moveTo>
                  <a:lnTo>
                    <a:pt x="4577" y="11269"/>
                  </a:lnTo>
                  <a:lnTo>
                    <a:pt x="3239" y="11269"/>
                  </a:lnTo>
                  <a:lnTo>
                    <a:pt x="2677" y="10359"/>
                  </a:lnTo>
                  <a:close/>
                  <a:moveTo>
                    <a:pt x="3908" y="1"/>
                  </a:moveTo>
                  <a:cubicBezTo>
                    <a:pt x="1794" y="1"/>
                    <a:pt x="0" y="1660"/>
                    <a:pt x="0" y="3801"/>
                  </a:cubicBezTo>
                  <a:cubicBezTo>
                    <a:pt x="107" y="5247"/>
                    <a:pt x="777" y="6478"/>
                    <a:pt x="1901" y="7361"/>
                  </a:cubicBezTo>
                  <a:lnTo>
                    <a:pt x="1901" y="10038"/>
                  </a:lnTo>
                  <a:lnTo>
                    <a:pt x="1901" y="10145"/>
                  </a:lnTo>
                  <a:lnTo>
                    <a:pt x="1901" y="10252"/>
                  </a:lnTo>
                  <a:lnTo>
                    <a:pt x="2918" y="11590"/>
                  </a:lnTo>
                  <a:cubicBezTo>
                    <a:pt x="2918" y="11697"/>
                    <a:pt x="3025" y="11831"/>
                    <a:pt x="3132" y="11831"/>
                  </a:cubicBezTo>
                  <a:lnTo>
                    <a:pt x="4684" y="11831"/>
                  </a:lnTo>
                  <a:cubicBezTo>
                    <a:pt x="4791" y="11831"/>
                    <a:pt x="4791" y="11697"/>
                    <a:pt x="4925" y="11590"/>
                  </a:cubicBezTo>
                  <a:lnTo>
                    <a:pt x="5808" y="10252"/>
                  </a:lnTo>
                  <a:lnTo>
                    <a:pt x="5916" y="10145"/>
                  </a:lnTo>
                  <a:lnTo>
                    <a:pt x="5916" y="10038"/>
                  </a:lnTo>
                  <a:lnTo>
                    <a:pt x="5916" y="7361"/>
                  </a:lnTo>
                  <a:cubicBezTo>
                    <a:pt x="7040" y="6478"/>
                    <a:pt x="7709" y="5247"/>
                    <a:pt x="7709" y="3801"/>
                  </a:cubicBezTo>
                  <a:cubicBezTo>
                    <a:pt x="7709" y="1660"/>
                    <a:pt x="6023" y="1"/>
                    <a:pt x="390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g27885fb93e6_0_122"/>
            <p:cNvSpPr/>
            <p:nvPr/>
          </p:nvSpPr>
          <p:spPr>
            <a:xfrm>
              <a:off x="3983043" y="2101214"/>
              <a:ext cx="68157" cy="68157"/>
            </a:xfrm>
            <a:custGeom>
              <a:rect b="b" l="l" r="r" t="t"/>
              <a:pathLst>
                <a:path extrusionOk="0" h="2892" w="2892">
                  <a:moveTo>
                    <a:pt x="322" y="1"/>
                  </a:moveTo>
                  <a:cubicBezTo>
                    <a:pt x="108" y="1"/>
                    <a:pt x="1" y="108"/>
                    <a:pt x="1" y="215"/>
                  </a:cubicBezTo>
                  <a:cubicBezTo>
                    <a:pt x="1" y="429"/>
                    <a:pt x="108" y="563"/>
                    <a:pt x="322" y="563"/>
                  </a:cubicBezTo>
                  <a:cubicBezTo>
                    <a:pt x="1446" y="563"/>
                    <a:pt x="2330" y="1446"/>
                    <a:pt x="2330" y="2570"/>
                  </a:cubicBezTo>
                  <a:cubicBezTo>
                    <a:pt x="2330" y="2785"/>
                    <a:pt x="2437" y="2892"/>
                    <a:pt x="2678" y="2892"/>
                  </a:cubicBezTo>
                  <a:cubicBezTo>
                    <a:pt x="2785" y="2892"/>
                    <a:pt x="2892" y="2785"/>
                    <a:pt x="2892" y="2570"/>
                  </a:cubicBezTo>
                  <a:cubicBezTo>
                    <a:pt x="2892" y="1098"/>
                    <a:pt x="1768" y="1"/>
                    <a:pt x="32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g27885fb93e6_0_122"/>
            <p:cNvSpPr/>
            <p:nvPr/>
          </p:nvSpPr>
          <p:spPr>
            <a:xfrm>
              <a:off x="3827874" y="2156103"/>
              <a:ext cx="58070" cy="13269"/>
            </a:xfrm>
            <a:custGeom>
              <a:rect b="b" l="l" r="r" t="t"/>
              <a:pathLst>
                <a:path extrusionOk="0" h="563" w="2464">
                  <a:moveTo>
                    <a:pt x="215" y="1"/>
                  </a:moveTo>
                  <a:cubicBezTo>
                    <a:pt x="108" y="1"/>
                    <a:pt x="1" y="108"/>
                    <a:pt x="1" y="241"/>
                  </a:cubicBezTo>
                  <a:cubicBezTo>
                    <a:pt x="1" y="456"/>
                    <a:pt x="108" y="563"/>
                    <a:pt x="215" y="563"/>
                  </a:cubicBezTo>
                  <a:lnTo>
                    <a:pt x="2222" y="563"/>
                  </a:lnTo>
                  <a:cubicBezTo>
                    <a:pt x="2329" y="563"/>
                    <a:pt x="2463" y="456"/>
                    <a:pt x="2463" y="241"/>
                  </a:cubicBezTo>
                  <a:cubicBezTo>
                    <a:pt x="2463" y="108"/>
                    <a:pt x="2329" y="1"/>
                    <a:pt x="222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g27885fb93e6_0_122"/>
            <p:cNvSpPr/>
            <p:nvPr/>
          </p:nvSpPr>
          <p:spPr>
            <a:xfrm>
              <a:off x="4087777" y="2156103"/>
              <a:ext cx="60568" cy="13269"/>
            </a:xfrm>
            <a:custGeom>
              <a:rect b="b" l="l" r="r" t="t"/>
              <a:pathLst>
                <a:path extrusionOk="0" h="563" w="2570">
                  <a:moveTo>
                    <a:pt x="348" y="1"/>
                  </a:moveTo>
                  <a:cubicBezTo>
                    <a:pt x="134" y="1"/>
                    <a:pt x="0" y="108"/>
                    <a:pt x="0" y="241"/>
                  </a:cubicBezTo>
                  <a:cubicBezTo>
                    <a:pt x="0" y="456"/>
                    <a:pt x="134" y="563"/>
                    <a:pt x="348" y="563"/>
                  </a:cubicBezTo>
                  <a:lnTo>
                    <a:pt x="2248" y="563"/>
                  </a:lnTo>
                  <a:cubicBezTo>
                    <a:pt x="2463" y="563"/>
                    <a:pt x="2570" y="456"/>
                    <a:pt x="2570" y="241"/>
                  </a:cubicBezTo>
                  <a:cubicBezTo>
                    <a:pt x="2570" y="108"/>
                    <a:pt x="2463" y="1"/>
                    <a:pt x="224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g27885fb93e6_0_122"/>
            <p:cNvSpPr/>
            <p:nvPr/>
          </p:nvSpPr>
          <p:spPr>
            <a:xfrm>
              <a:off x="3872653" y="2230529"/>
              <a:ext cx="47347" cy="46711"/>
            </a:xfrm>
            <a:custGeom>
              <a:rect b="b" l="l" r="r" t="t"/>
              <a:pathLst>
                <a:path extrusionOk="0" h="1982" w="2009">
                  <a:moveTo>
                    <a:pt x="1664" y="1"/>
                  </a:moveTo>
                  <a:cubicBezTo>
                    <a:pt x="1580" y="1"/>
                    <a:pt x="1500" y="28"/>
                    <a:pt x="1446" y="81"/>
                  </a:cubicBezTo>
                  <a:lnTo>
                    <a:pt x="108" y="1527"/>
                  </a:lnTo>
                  <a:cubicBezTo>
                    <a:pt x="1" y="1634"/>
                    <a:pt x="1" y="1767"/>
                    <a:pt x="1" y="1875"/>
                  </a:cubicBezTo>
                  <a:cubicBezTo>
                    <a:pt x="108" y="1982"/>
                    <a:pt x="322" y="1982"/>
                    <a:pt x="429" y="1982"/>
                  </a:cubicBezTo>
                  <a:lnTo>
                    <a:pt x="429" y="1875"/>
                  </a:lnTo>
                  <a:lnTo>
                    <a:pt x="1901" y="536"/>
                  </a:lnTo>
                  <a:cubicBezTo>
                    <a:pt x="2008" y="429"/>
                    <a:pt x="2008" y="188"/>
                    <a:pt x="1901" y="81"/>
                  </a:cubicBezTo>
                  <a:cubicBezTo>
                    <a:pt x="1834" y="28"/>
                    <a:pt x="1747" y="1"/>
                    <a:pt x="166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g27885fb93e6_0_122"/>
            <p:cNvSpPr/>
            <p:nvPr/>
          </p:nvSpPr>
          <p:spPr>
            <a:xfrm>
              <a:off x="4056220" y="2046349"/>
              <a:ext cx="47347" cy="46711"/>
            </a:xfrm>
            <a:custGeom>
              <a:rect b="b" l="l" r="r" t="t"/>
              <a:pathLst>
                <a:path extrusionOk="0" h="1982" w="2009">
                  <a:moveTo>
                    <a:pt x="1700" y="0"/>
                  </a:moveTo>
                  <a:cubicBezTo>
                    <a:pt x="1634" y="0"/>
                    <a:pt x="1580" y="27"/>
                    <a:pt x="1580" y="81"/>
                  </a:cubicBezTo>
                  <a:lnTo>
                    <a:pt x="135" y="1419"/>
                  </a:lnTo>
                  <a:cubicBezTo>
                    <a:pt x="1" y="1553"/>
                    <a:pt x="1" y="1767"/>
                    <a:pt x="135" y="1874"/>
                  </a:cubicBezTo>
                  <a:cubicBezTo>
                    <a:pt x="242" y="1874"/>
                    <a:pt x="242" y="1981"/>
                    <a:pt x="349" y="1981"/>
                  </a:cubicBezTo>
                  <a:cubicBezTo>
                    <a:pt x="349" y="1981"/>
                    <a:pt x="456" y="1874"/>
                    <a:pt x="563" y="1874"/>
                  </a:cubicBezTo>
                  <a:lnTo>
                    <a:pt x="1901" y="429"/>
                  </a:lnTo>
                  <a:cubicBezTo>
                    <a:pt x="2008" y="322"/>
                    <a:pt x="2008" y="214"/>
                    <a:pt x="1901" y="81"/>
                  </a:cubicBezTo>
                  <a:cubicBezTo>
                    <a:pt x="1848" y="27"/>
                    <a:pt x="1767" y="0"/>
                    <a:pt x="17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g27885fb93e6_0_122"/>
            <p:cNvSpPr/>
            <p:nvPr/>
          </p:nvSpPr>
          <p:spPr>
            <a:xfrm>
              <a:off x="4056220" y="2230529"/>
              <a:ext cx="47347" cy="47748"/>
            </a:xfrm>
            <a:custGeom>
              <a:rect b="b" l="l" r="r" t="t"/>
              <a:pathLst>
                <a:path extrusionOk="0" h="2026" w="2009">
                  <a:moveTo>
                    <a:pt x="349" y="1"/>
                  </a:moveTo>
                  <a:cubicBezTo>
                    <a:pt x="268" y="1"/>
                    <a:pt x="188" y="28"/>
                    <a:pt x="135" y="81"/>
                  </a:cubicBezTo>
                  <a:cubicBezTo>
                    <a:pt x="1" y="188"/>
                    <a:pt x="1" y="429"/>
                    <a:pt x="135" y="536"/>
                  </a:cubicBezTo>
                  <a:lnTo>
                    <a:pt x="1580" y="1875"/>
                  </a:lnTo>
                  <a:cubicBezTo>
                    <a:pt x="1580" y="1950"/>
                    <a:pt x="1687" y="2026"/>
                    <a:pt x="1788" y="2026"/>
                  </a:cubicBezTo>
                  <a:cubicBezTo>
                    <a:pt x="1829" y="2026"/>
                    <a:pt x="1870" y="2013"/>
                    <a:pt x="1901" y="1982"/>
                  </a:cubicBezTo>
                  <a:cubicBezTo>
                    <a:pt x="2008" y="1875"/>
                    <a:pt x="2008" y="1634"/>
                    <a:pt x="2008" y="1527"/>
                  </a:cubicBezTo>
                  <a:lnTo>
                    <a:pt x="1901" y="1527"/>
                  </a:lnTo>
                  <a:lnTo>
                    <a:pt x="563" y="81"/>
                  </a:lnTo>
                  <a:cubicBezTo>
                    <a:pt x="509" y="28"/>
                    <a:pt x="429" y="1"/>
                    <a:pt x="34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g27885fb93e6_0_122"/>
            <p:cNvSpPr/>
            <p:nvPr/>
          </p:nvSpPr>
          <p:spPr>
            <a:xfrm>
              <a:off x="3872653" y="2046349"/>
              <a:ext cx="44825" cy="46074"/>
            </a:xfrm>
            <a:custGeom>
              <a:rect b="b" l="l" r="r" t="t"/>
              <a:pathLst>
                <a:path extrusionOk="0" h="1955" w="1902">
                  <a:moveTo>
                    <a:pt x="269" y="0"/>
                  </a:moveTo>
                  <a:cubicBezTo>
                    <a:pt x="215" y="0"/>
                    <a:pt x="162" y="27"/>
                    <a:pt x="108" y="81"/>
                  </a:cubicBezTo>
                  <a:cubicBezTo>
                    <a:pt x="1" y="214"/>
                    <a:pt x="1" y="429"/>
                    <a:pt x="108" y="429"/>
                  </a:cubicBezTo>
                  <a:lnTo>
                    <a:pt x="1446" y="1874"/>
                  </a:lnTo>
                  <a:cubicBezTo>
                    <a:pt x="1500" y="1927"/>
                    <a:pt x="1580" y="1954"/>
                    <a:pt x="1664" y="1954"/>
                  </a:cubicBezTo>
                  <a:cubicBezTo>
                    <a:pt x="1747" y="1954"/>
                    <a:pt x="1834" y="1927"/>
                    <a:pt x="1901" y="1874"/>
                  </a:cubicBezTo>
                  <a:lnTo>
                    <a:pt x="1901" y="1419"/>
                  </a:lnTo>
                  <a:lnTo>
                    <a:pt x="429" y="81"/>
                  </a:lnTo>
                  <a:cubicBezTo>
                    <a:pt x="376" y="27"/>
                    <a:pt x="322"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g27885fb93e6_0_122"/>
            <p:cNvSpPr/>
            <p:nvPr/>
          </p:nvSpPr>
          <p:spPr>
            <a:xfrm>
              <a:off x="3980521" y="2004092"/>
              <a:ext cx="12656" cy="57410"/>
            </a:xfrm>
            <a:custGeom>
              <a:rect b="b" l="l" r="r" t="t"/>
              <a:pathLst>
                <a:path extrusionOk="0" h="2436" w="537">
                  <a:moveTo>
                    <a:pt x="322" y="0"/>
                  </a:moveTo>
                  <a:cubicBezTo>
                    <a:pt x="108" y="0"/>
                    <a:pt x="1" y="107"/>
                    <a:pt x="1" y="214"/>
                  </a:cubicBezTo>
                  <a:lnTo>
                    <a:pt x="1" y="2222"/>
                  </a:lnTo>
                  <a:cubicBezTo>
                    <a:pt x="1" y="2329"/>
                    <a:pt x="108" y="2436"/>
                    <a:pt x="322" y="2436"/>
                  </a:cubicBezTo>
                  <a:cubicBezTo>
                    <a:pt x="429" y="2436"/>
                    <a:pt x="536" y="2329"/>
                    <a:pt x="536" y="2222"/>
                  </a:cubicBezTo>
                  <a:lnTo>
                    <a:pt x="536" y="214"/>
                  </a:lnTo>
                  <a:cubicBezTo>
                    <a:pt x="536" y="107"/>
                    <a:pt x="429" y="0"/>
                    <a:pt x="3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7" name="Google Shape;197;g27885fb93e6_0_122"/>
          <p:cNvSpPr/>
          <p:nvPr/>
        </p:nvSpPr>
        <p:spPr>
          <a:xfrm rot="29180">
            <a:off x="8883840" y="4449616"/>
            <a:ext cx="176197" cy="125955"/>
          </a:xfrm>
          <a:custGeom>
            <a:rect b="b" l="l" r="r" t="t"/>
            <a:pathLst>
              <a:path extrusionOk="0" h="11590" w="16168">
                <a:moveTo>
                  <a:pt x="3115" y="3326"/>
                </a:moveTo>
                <a:cubicBezTo>
                  <a:pt x="3189" y="3326"/>
                  <a:pt x="3267" y="3332"/>
                  <a:pt x="3346" y="3346"/>
                </a:cubicBezTo>
                <a:cubicBezTo>
                  <a:pt x="4016" y="3346"/>
                  <a:pt x="4444" y="3881"/>
                  <a:pt x="4551" y="4550"/>
                </a:cubicBezTo>
                <a:lnTo>
                  <a:pt x="4551" y="11027"/>
                </a:lnTo>
                <a:lnTo>
                  <a:pt x="2008" y="11027"/>
                </a:lnTo>
                <a:lnTo>
                  <a:pt x="2008" y="4550"/>
                </a:lnTo>
                <a:cubicBezTo>
                  <a:pt x="2008" y="3851"/>
                  <a:pt x="2442" y="3326"/>
                  <a:pt x="3115" y="3326"/>
                </a:cubicBezTo>
                <a:close/>
                <a:moveTo>
                  <a:pt x="8138" y="1874"/>
                </a:moveTo>
                <a:cubicBezTo>
                  <a:pt x="8807" y="2007"/>
                  <a:pt x="9369" y="2436"/>
                  <a:pt x="9369" y="3105"/>
                </a:cubicBezTo>
                <a:lnTo>
                  <a:pt x="9369" y="11027"/>
                </a:lnTo>
                <a:lnTo>
                  <a:pt x="6799" y="11027"/>
                </a:lnTo>
                <a:lnTo>
                  <a:pt x="6799" y="3105"/>
                </a:lnTo>
                <a:cubicBezTo>
                  <a:pt x="6799" y="2436"/>
                  <a:pt x="7468" y="1874"/>
                  <a:pt x="8138" y="1874"/>
                </a:cubicBezTo>
                <a:close/>
                <a:moveTo>
                  <a:pt x="12929" y="535"/>
                </a:moveTo>
                <a:cubicBezTo>
                  <a:pt x="13598" y="535"/>
                  <a:pt x="14160" y="1097"/>
                  <a:pt x="14160" y="1767"/>
                </a:cubicBezTo>
                <a:lnTo>
                  <a:pt x="14160" y="11027"/>
                </a:lnTo>
                <a:lnTo>
                  <a:pt x="11590" y="11027"/>
                </a:lnTo>
                <a:lnTo>
                  <a:pt x="11590" y="1767"/>
                </a:lnTo>
                <a:cubicBezTo>
                  <a:pt x="11697" y="1097"/>
                  <a:pt x="12259" y="535"/>
                  <a:pt x="12929" y="535"/>
                </a:cubicBezTo>
                <a:close/>
                <a:moveTo>
                  <a:pt x="12822" y="0"/>
                </a:moveTo>
                <a:cubicBezTo>
                  <a:pt x="11912" y="0"/>
                  <a:pt x="11135" y="776"/>
                  <a:pt x="11028" y="1767"/>
                </a:cubicBezTo>
                <a:lnTo>
                  <a:pt x="11028" y="11027"/>
                </a:lnTo>
                <a:lnTo>
                  <a:pt x="9904" y="11027"/>
                </a:lnTo>
                <a:lnTo>
                  <a:pt x="9904" y="3105"/>
                </a:lnTo>
                <a:cubicBezTo>
                  <a:pt x="9904" y="2115"/>
                  <a:pt x="9021" y="1338"/>
                  <a:pt x="8030" y="1338"/>
                </a:cubicBezTo>
                <a:cubicBezTo>
                  <a:pt x="7013" y="1445"/>
                  <a:pt x="6237" y="2222"/>
                  <a:pt x="6237" y="3105"/>
                </a:cubicBezTo>
                <a:lnTo>
                  <a:pt x="6237" y="11027"/>
                </a:lnTo>
                <a:lnTo>
                  <a:pt x="5113" y="11027"/>
                </a:lnTo>
                <a:lnTo>
                  <a:pt x="5113" y="4550"/>
                </a:lnTo>
                <a:cubicBezTo>
                  <a:pt x="5012" y="3615"/>
                  <a:pt x="4314" y="2775"/>
                  <a:pt x="3379" y="2775"/>
                </a:cubicBezTo>
                <a:cubicBezTo>
                  <a:pt x="3325" y="2775"/>
                  <a:pt x="3269" y="2778"/>
                  <a:pt x="3213" y="2784"/>
                </a:cubicBezTo>
                <a:cubicBezTo>
                  <a:pt x="2222" y="2784"/>
                  <a:pt x="1446" y="3560"/>
                  <a:pt x="1446" y="4550"/>
                </a:cubicBezTo>
                <a:lnTo>
                  <a:pt x="1446" y="11027"/>
                </a:lnTo>
                <a:lnTo>
                  <a:pt x="215" y="11027"/>
                </a:lnTo>
                <a:cubicBezTo>
                  <a:pt x="108" y="11027"/>
                  <a:pt x="1" y="11135"/>
                  <a:pt x="1" y="11242"/>
                </a:cubicBezTo>
                <a:cubicBezTo>
                  <a:pt x="1" y="11482"/>
                  <a:pt x="108" y="11590"/>
                  <a:pt x="215" y="11590"/>
                </a:cubicBezTo>
                <a:lnTo>
                  <a:pt x="15926" y="11590"/>
                </a:lnTo>
                <a:cubicBezTo>
                  <a:pt x="16060" y="11590"/>
                  <a:pt x="16167" y="11482"/>
                  <a:pt x="16167" y="11242"/>
                </a:cubicBezTo>
                <a:cubicBezTo>
                  <a:pt x="16167" y="11135"/>
                  <a:pt x="16060" y="11027"/>
                  <a:pt x="15926" y="11027"/>
                </a:cubicBezTo>
                <a:lnTo>
                  <a:pt x="14722" y="11027"/>
                </a:lnTo>
                <a:lnTo>
                  <a:pt x="14722" y="1767"/>
                </a:lnTo>
                <a:cubicBezTo>
                  <a:pt x="14722" y="776"/>
                  <a:pt x="13812" y="0"/>
                  <a:pt x="128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g27885fb93e6_0_141"/>
          <p:cNvSpPr txBox="1"/>
          <p:nvPr>
            <p:ph idx="4294967295" type="title"/>
          </p:nvPr>
        </p:nvSpPr>
        <p:spPr>
          <a:xfrm>
            <a:off x="652525" y="460450"/>
            <a:ext cx="3271800" cy="481200"/>
          </a:xfrm>
          <a:prstGeom prst="rect">
            <a:avLst/>
          </a:prstGeom>
          <a:noFill/>
          <a:ln>
            <a:noFill/>
          </a:ln>
        </p:spPr>
        <p:txBody>
          <a:bodyPr anchorCtr="0" anchor="ctr" bIns="91425" lIns="91425" spcFirstLastPara="1" rIns="91425" wrap="square" tIns="91425">
            <a:noAutofit/>
          </a:bodyPr>
          <a:lstStyle/>
          <a:p>
            <a:pPr indent="-361950" lvl="0" marL="457200" rtl="0" algn="l">
              <a:lnSpc>
                <a:spcPct val="90000"/>
              </a:lnSpc>
              <a:spcBef>
                <a:spcPts val="0"/>
              </a:spcBef>
              <a:spcAft>
                <a:spcPts val="0"/>
              </a:spcAft>
              <a:buSzPts val="2100"/>
              <a:buFont typeface="Fira Sans Extra Condensed"/>
              <a:buAutoNum type="arabicPeriod"/>
            </a:pPr>
            <a:r>
              <a:rPr b="1" lang="es" sz="2100">
                <a:latin typeface="Fira Sans Extra Condensed"/>
                <a:ea typeface="Fira Sans Extra Condensed"/>
                <a:cs typeface="Fira Sans Extra Condensed"/>
                <a:sym typeface="Fira Sans Extra Condensed"/>
              </a:rPr>
              <a:t>Introduction</a:t>
            </a:r>
            <a:endParaRPr b="1" sz="2100">
              <a:latin typeface="Fira Sans Extra Condensed"/>
              <a:ea typeface="Fira Sans Extra Condensed"/>
              <a:cs typeface="Fira Sans Extra Condensed"/>
              <a:sym typeface="Fira Sans Extra Condensed"/>
            </a:endParaRPr>
          </a:p>
        </p:txBody>
      </p:sp>
      <p:sp>
        <p:nvSpPr>
          <p:cNvPr id="203" name="Google Shape;203;g27885fb93e6_0_141"/>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rgbClr val="FFFFFF"/>
                </a:solidFill>
                <a:latin typeface="Roboto"/>
                <a:ea typeface="Roboto"/>
                <a:cs typeface="Roboto"/>
                <a:sym typeface="Roboto"/>
              </a:rPr>
              <a:t>Vanthoeurn</a:t>
            </a:r>
            <a:endParaRPr b="1">
              <a:latin typeface="Roboto"/>
              <a:ea typeface="Roboto"/>
              <a:cs typeface="Roboto"/>
              <a:sym typeface="Roboto"/>
            </a:endParaRPr>
          </a:p>
        </p:txBody>
      </p:sp>
      <p:pic>
        <p:nvPicPr>
          <p:cNvPr id="204" name="Google Shape;204;g27885fb93e6_0_141"/>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205" name="Google Shape;205;g27885fb93e6_0_141"/>
          <p:cNvSpPr txBox="1"/>
          <p:nvPr/>
        </p:nvSpPr>
        <p:spPr>
          <a:xfrm>
            <a:off x="536975" y="1061250"/>
            <a:ext cx="8214600" cy="31977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As software development continues to evolve, the size and complexity of software systems have increased dramatically. This poses significant challenges, especially when it comes to the testing and quality assurance of these complex systems.</a:t>
            </a:r>
            <a:endParaRPr sz="1350">
              <a:solidFill>
                <a:srgbClr val="1A284D"/>
              </a:solidFill>
              <a:latin typeface="Roboto"/>
              <a:ea typeface="Roboto"/>
              <a:cs typeface="Roboto"/>
              <a:sym typeface="Roboto"/>
            </a:endParaRPr>
          </a:p>
          <a:p>
            <a:pPr indent="-292100" lvl="0" marL="4572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In the past, software development models like Waterfall, Spiral, and V-model were used, where testing was often a separate phase conducted after the main coding work. However, the emergence of the Agile Manifesto in 2001 brought a fundamental shift in the way software is developed and tested.</a:t>
            </a:r>
            <a:endParaRPr sz="1350">
              <a:solidFill>
                <a:srgbClr val="1A284D"/>
              </a:solidFill>
              <a:latin typeface="Roboto"/>
              <a:ea typeface="Roboto"/>
              <a:cs typeface="Roboto"/>
              <a:sym typeface="Roboto"/>
            </a:endParaRPr>
          </a:p>
          <a:p>
            <a:pPr indent="-292100" lvl="0" marL="4572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This presentation will explore the Agile approach to software testing, examining the key practices, methods, advantages, and challenges of Agile testing. We will dive into the Agile Testing Quadrants, various Agile testing methodologies, and how they differ from traditional testing approaches.</a:t>
            </a:r>
            <a:endParaRPr sz="1350">
              <a:solidFill>
                <a:srgbClr val="1A284D"/>
              </a:solidFill>
              <a:latin typeface="Roboto"/>
              <a:ea typeface="Roboto"/>
              <a:cs typeface="Roboto"/>
              <a:sym typeface="Roboto"/>
            </a:endParaRPr>
          </a:p>
        </p:txBody>
      </p:sp>
      <p:sp>
        <p:nvSpPr>
          <p:cNvPr id="206" name="Google Shape;206;g27885fb93e6_0_141"/>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g27885fb93e6_0_147"/>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2.	</a:t>
            </a:r>
            <a:r>
              <a:rPr b="1" lang="es" sz="2100">
                <a:latin typeface="Fira Sans Extra Condensed"/>
                <a:ea typeface="Fira Sans Extra Condensed"/>
                <a:cs typeface="Fira Sans Extra Condensed"/>
                <a:sym typeface="Fira Sans Extra Condensed"/>
              </a:rPr>
              <a:t>Testing practices in agile development </a:t>
            </a:r>
            <a:endParaRPr b="1" sz="2100">
              <a:latin typeface="Fira Sans Extra Condensed"/>
              <a:ea typeface="Fira Sans Extra Condensed"/>
              <a:cs typeface="Fira Sans Extra Condensed"/>
              <a:sym typeface="Fira Sans Extra Condensed"/>
            </a:endParaRPr>
          </a:p>
        </p:txBody>
      </p:sp>
      <p:pic>
        <p:nvPicPr>
          <p:cNvPr id="212" name="Google Shape;212;g27885fb93e6_0_147"/>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213" name="Google Shape;213;g27885fb93e6_0_147"/>
          <p:cNvSpPr txBox="1"/>
          <p:nvPr/>
        </p:nvSpPr>
        <p:spPr>
          <a:xfrm>
            <a:off x="652525" y="1189050"/>
            <a:ext cx="8079300" cy="1327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s" sz="1350">
                <a:solidFill>
                  <a:srgbClr val="1A284D"/>
                </a:solidFill>
                <a:latin typeface="Roboto"/>
                <a:ea typeface="Roboto"/>
                <a:cs typeface="Roboto"/>
                <a:sym typeface="Roboto"/>
              </a:rPr>
              <a:t>Testing practices in Agile software development refer to the various methods, techniques, and approaches used to ensure the quality and reliability of the software being developed. In an Agile environment, testing is integrated throughout the development lifecycle, rather than being a separate phase as in traditional development models.</a:t>
            </a:r>
            <a:endParaRPr sz="1350">
              <a:solidFill>
                <a:schemeClr val="dk1"/>
              </a:solidFill>
              <a:latin typeface="Roboto"/>
              <a:ea typeface="Roboto"/>
              <a:cs typeface="Roboto"/>
              <a:sym typeface="Roboto"/>
            </a:endParaRPr>
          </a:p>
        </p:txBody>
      </p:sp>
      <p:sp>
        <p:nvSpPr>
          <p:cNvPr id="214" name="Google Shape;214;g27885fb93e6_0_147"/>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rgbClr val="FFFFFF"/>
                </a:solidFill>
                <a:latin typeface="Roboto"/>
                <a:ea typeface="Roboto"/>
                <a:cs typeface="Roboto"/>
                <a:sym typeface="Roboto"/>
              </a:rPr>
              <a:t>Vanthoeurn</a:t>
            </a:r>
            <a:endParaRPr b="1">
              <a:latin typeface="Roboto"/>
              <a:ea typeface="Roboto"/>
              <a:cs typeface="Roboto"/>
              <a:sym typeface="Roboto"/>
            </a:endParaRPr>
          </a:p>
        </p:txBody>
      </p:sp>
      <p:sp>
        <p:nvSpPr>
          <p:cNvPr id="215" name="Google Shape;215;g27885fb93e6_0_147"/>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27885fb93e6_0_159"/>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3.	</a:t>
            </a:r>
            <a:r>
              <a:rPr b="1" lang="es" sz="2100">
                <a:latin typeface="Fira Sans Extra Condensed"/>
                <a:ea typeface="Fira Sans Extra Condensed"/>
                <a:cs typeface="Fira Sans Extra Condensed"/>
                <a:sym typeface="Fira Sans Extra Condensed"/>
              </a:rPr>
              <a:t>Agile methodologies</a:t>
            </a:r>
            <a:endParaRPr b="1" sz="2100">
              <a:latin typeface="Fira Sans Extra Condensed"/>
              <a:ea typeface="Fira Sans Extra Condensed"/>
              <a:cs typeface="Fira Sans Extra Condensed"/>
              <a:sym typeface="Fira Sans Extra Condensed"/>
            </a:endParaRPr>
          </a:p>
        </p:txBody>
      </p:sp>
      <p:pic>
        <p:nvPicPr>
          <p:cNvPr id="221" name="Google Shape;221;g27885fb93e6_0_159"/>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222" name="Google Shape;222;g27885fb93e6_0_159"/>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Chhay Laing</a:t>
            </a:r>
            <a:endParaRPr b="1">
              <a:latin typeface="Roboto"/>
              <a:ea typeface="Roboto"/>
              <a:cs typeface="Roboto"/>
              <a:sym typeface="Roboto"/>
            </a:endParaRPr>
          </a:p>
        </p:txBody>
      </p:sp>
      <p:sp>
        <p:nvSpPr>
          <p:cNvPr id="223" name="Google Shape;223;g27885fb93e6_0_159"/>
          <p:cNvSpPr txBox="1"/>
          <p:nvPr/>
        </p:nvSpPr>
        <p:spPr>
          <a:xfrm>
            <a:off x="565050" y="1179025"/>
            <a:ext cx="8289900" cy="1765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s" sz="1250">
                <a:solidFill>
                  <a:srgbClr val="1A284D"/>
                </a:solidFill>
                <a:latin typeface="Roboto"/>
                <a:ea typeface="Roboto"/>
                <a:cs typeface="Roboto"/>
                <a:sym typeface="Roboto"/>
              </a:rPr>
              <a:t>Agile methodologies refer to a project management framework that divides projects into manageable phases known as sprints. This approach focuses on continuous collaboration, improvement, and flexibility to adapt to changing needs throughout the project lifecycle.</a:t>
            </a:r>
            <a:endParaRPr sz="1250">
              <a:solidFill>
                <a:srgbClr val="1A284D"/>
              </a:solidFill>
              <a:latin typeface="Roboto"/>
              <a:ea typeface="Roboto"/>
              <a:cs typeface="Roboto"/>
              <a:sym typeface="Roboto"/>
            </a:endParaRPr>
          </a:p>
          <a:p>
            <a:pPr indent="0" lvl="0" marL="0" rtl="0" algn="l">
              <a:lnSpc>
                <a:spcPct val="150000"/>
              </a:lnSpc>
              <a:spcBef>
                <a:spcPts val="0"/>
              </a:spcBef>
              <a:spcAft>
                <a:spcPts val="0"/>
              </a:spcAft>
              <a:buClr>
                <a:schemeClr val="dk1"/>
              </a:buClr>
              <a:buSzPts val="1100"/>
              <a:buFont typeface="Arial"/>
              <a:buNone/>
            </a:pPr>
            <a:r>
              <a:t/>
            </a:r>
            <a:endParaRPr sz="1250">
              <a:solidFill>
                <a:srgbClr val="1A284D"/>
              </a:solidFill>
              <a:latin typeface="Roboto"/>
              <a:ea typeface="Roboto"/>
              <a:cs typeface="Roboto"/>
              <a:sym typeface="Roboto"/>
            </a:endParaRPr>
          </a:p>
          <a:p>
            <a:pPr indent="0" lvl="0" marL="0" rtl="0" algn="l">
              <a:lnSpc>
                <a:spcPct val="150000"/>
              </a:lnSpc>
              <a:spcBef>
                <a:spcPts val="0"/>
              </a:spcBef>
              <a:spcAft>
                <a:spcPts val="0"/>
              </a:spcAft>
              <a:buClr>
                <a:schemeClr val="dk1"/>
              </a:buClr>
              <a:buSzPts val="1100"/>
              <a:buFont typeface="Arial"/>
              <a:buNone/>
            </a:pPr>
            <a:r>
              <a:rPr lang="es" sz="1250">
                <a:solidFill>
                  <a:srgbClr val="1A284D"/>
                </a:solidFill>
                <a:latin typeface="Roboto"/>
                <a:ea typeface="Roboto"/>
                <a:cs typeface="Roboto"/>
                <a:sym typeface="Roboto"/>
              </a:rPr>
              <a:t>There are some keys methodologies in Agile testing:</a:t>
            </a:r>
            <a:endParaRPr sz="1250">
              <a:solidFill>
                <a:srgbClr val="1A284D"/>
              </a:solidFill>
              <a:latin typeface="Roboto"/>
              <a:ea typeface="Roboto"/>
              <a:cs typeface="Roboto"/>
              <a:sym typeface="Roboto"/>
            </a:endParaRPr>
          </a:p>
          <a:p>
            <a:pPr indent="0" lvl="0" marL="0" rtl="0" algn="l">
              <a:lnSpc>
                <a:spcPct val="150000"/>
              </a:lnSpc>
              <a:spcBef>
                <a:spcPts val="0"/>
              </a:spcBef>
              <a:spcAft>
                <a:spcPts val="0"/>
              </a:spcAft>
              <a:buNone/>
            </a:pPr>
            <a:r>
              <a:t/>
            </a:r>
            <a:endParaRPr sz="1250">
              <a:solidFill>
                <a:srgbClr val="1A284D"/>
              </a:solidFill>
              <a:latin typeface="Roboto"/>
              <a:ea typeface="Roboto"/>
              <a:cs typeface="Roboto"/>
              <a:sym typeface="Roboto"/>
            </a:endParaRPr>
          </a:p>
        </p:txBody>
      </p:sp>
      <p:sp>
        <p:nvSpPr>
          <p:cNvPr id="224" name="Google Shape;224;g27885fb93e6_0_159"/>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225" name="Google Shape;225;g27885fb93e6_0_159"/>
          <p:cNvSpPr/>
          <p:nvPr/>
        </p:nvSpPr>
        <p:spPr>
          <a:xfrm>
            <a:off x="1958267" y="3070650"/>
            <a:ext cx="1833116" cy="998593"/>
          </a:xfrm>
          <a:custGeom>
            <a:rect b="b" l="l" r="r" t="t"/>
            <a:pathLst>
              <a:path extrusionOk="0" h="5397" w="10005">
                <a:moveTo>
                  <a:pt x="1" y="0"/>
                </a:moveTo>
                <a:lnTo>
                  <a:pt x="1803" y="2698"/>
                </a:lnTo>
                <a:lnTo>
                  <a:pt x="1" y="5396"/>
                </a:lnTo>
                <a:lnTo>
                  <a:pt x="8206" y="5396"/>
                </a:lnTo>
                <a:lnTo>
                  <a:pt x="10005" y="2698"/>
                </a:lnTo>
                <a:lnTo>
                  <a:pt x="8206" y="0"/>
                </a:lnTo>
                <a:close/>
              </a:path>
            </a:pathLst>
          </a:cu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27885fb93e6_0_159"/>
          <p:cNvSpPr/>
          <p:nvPr/>
        </p:nvSpPr>
        <p:spPr>
          <a:xfrm>
            <a:off x="612887" y="3070650"/>
            <a:ext cx="1577341" cy="998593"/>
          </a:xfrm>
          <a:custGeom>
            <a:rect b="b" l="l" r="r" t="t"/>
            <a:pathLst>
              <a:path extrusionOk="0" h="5397" w="8609">
                <a:moveTo>
                  <a:pt x="1" y="0"/>
                </a:moveTo>
                <a:lnTo>
                  <a:pt x="1" y="5396"/>
                </a:lnTo>
                <a:lnTo>
                  <a:pt x="6810" y="5396"/>
                </a:lnTo>
                <a:lnTo>
                  <a:pt x="8608" y="2698"/>
                </a:lnTo>
                <a:lnTo>
                  <a:pt x="6810" y="0"/>
                </a:lnTo>
                <a:close/>
              </a:path>
            </a:pathLst>
          </a:custGeom>
          <a:solidFill>
            <a:srgbClr val="346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27885fb93e6_0_159"/>
          <p:cNvSpPr/>
          <p:nvPr/>
        </p:nvSpPr>
        <p:spPr>
          <a:xfrm>
            <a:off x="5160759" y="3070650"/>
            <a:ext cx="1833116" cy="998593"/>
          </a:xfrm>
          <a:custGeom>
            <a:rect b="b" l="l" r="r" t="t"/>
            <a:pathLst>
              <a:path extrusionOk="0" h="5397" w="10005">
                <a:moveTo>
                  <a:pt x="1" y="0"/>
                </a:moveTo>
                <a:lnTo>
                  <a:pt x="1803" y="2698"/>
                </a:lnTo>
                <a:lnTo>
                  <a:pt x="1" y="5396"/>
                </a:lnTo>
                <a:lnTo>
                  <a:pt x="8202" y="5396"/>
                </a:lnTo>
                <a:lnTo>
                  <a:pt x="10004" y="2698"/>
                </a:lnTo>
                <a:lnTo>
                  <a:pt x="8202" y="0"/>
                </a:lnTo>
                <a:close/>
              </a:path>
            </a:pathLst>
          </a:custGeom>
          <a:solidFill>
            <a:srgbClr val="18B8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g27885fb93e6_0_159"/>
          <p:cNvSpPr/>
          <p:nvPr/>
        </p:nvSpPr>
        <p:spPr>
          <a:xfrm>
            <a:off x="3559605" y="3070650"/>
            <a:ext cx="1832933" cy="998593"/>
          </a:xfrm>
          <a:custGeom>
            <a:rect b="b" l="l" r="r" t="t"/>
            <a:pathLst>
              <a:path extrusionOk="0" h="5397" w="10004">
                <a:moveTo>
                  <a:pt x="0" y="0"/>
                </a:moveTo>
                <a:lnTo>
                  <a:pt x="1802" y="2698"/>
                </a:lnTo>
                <a:lnTo>
                  <a:pt x="0" y="5396"/>
                </a:lnTo>
                <a:lnTo>
                  <a:pt x="8205" y="5396"/>
                </a:lnTo>
                <a:lnTo>
                  <a:pt x="10004" y="2698"/>
                </a:lnTo>
                <a:lnTo>
                  <a:pt x="82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g27885fb93e6_0_159"/>
          <p:cNvSpPr/>
          <p:nvPr/>
        </p:nvSpPr>
        <p:spPr>
          <a:xfrm>
            <a:off x="5438691" y="3280563"/>
            <a:ext cx="1581600" cy="578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s" sz="1200">
                <a:solidFill>
                  <a:schemeClr val="lt1"/>
                </a:solidFill>
                <a:latin typeface="Roboto"/>
                <a:ea typeface="Roboto"/>
                <a:cs typeface="Roboto"/>
                <a:sym typeface="Roboto"/>
              </a:rPr>
              <a:t>Behaviour driven development</a:t>
            </a:r>
            <a:endParaRPr b="1" sz="1200">
              <a:solidFill>
                <a:schemeClr val="lt1"/>
              </a:solidFill>
              <a:latin typeface="Roboto"/>
              <a:ea typeface="Roboto"/>
              <a:cs typeface="Roboto"/>
              <a:sym typeface="Roboto"/>
            </a:endParaRPr>
          </a:p>
        </p:txBody>
      </p:sp>
      <p:sp>
        <p:nvSpPr>
          <p:cNvPr id="230" name="Google Shape;230;g27885fb93e6_0_159"/>
          <p:cNvSpPr/>
          <p:nvPr/>
        </p:nvSpPr>
        <p:spPr>
          <a:xfrm>
            <a:off x="608425" y="3280580"/>
            <a:ext cx="1447500" cy="578700"/>
          </a:xfrm>
          <a:prstGeom prst="rect">
            <a:avLst/>
          </a:prstGeom>
          <a:noFill/>
          <a:ln>
            <a:noFill/>
          </a:ln>
        </p:spPr>
        <p:txBody>
          <a:bodyPr anchorCtr="0" anchor="ctr" bIns="91425" lIns="91425" spcFirstLastPara="1" rIns="91425" wrap="square" tIns="91425">
            <a:noAutofit/>
          </a:bodyPr>
          <a:lstStyle/>
          <a:p>
            <a:pPr indent="0" lvl="0" marL="12700" rtl="0" algn="ctr">
              <a:spcBef>
                <a:spcPts val="0"/>
              </a:spcBef>
              <a:spcAft>
                <a:spcPts val="0"/>
              </a:spcAft>
              <a:buNone/>
            </a:pPr>
            <a:r>
              <a:rPr b="1" lang="es" sz="1200">
                <a:solidFill>
                  <a:srgbClr val="FFFFFF"/>
                </a:solidFill>
                <a:latin typeface="Roboto"/>
                <a:ea typeface="Roboto"/>
                <a:cs typeface="Roboto"/>
                <a:sym typeface="Roboto"/>
              </a:rPr>
              <a:t>Testing Quadrant</a:t>
            </a:r>
            <a:endParaRPr b="1" sz="1200">
              <a:solidFill>
                <a:srgbClr val="FFFFFF"/>
              </a:solidFill>
              <a:latin typeface="Roboto"/>
              <a:ea typeface="Roboto"/>
              <a:cs typeface="Roboto"/>
              <a:sym typeface="Roboto"/>
            </a:endParaRPr>
          </a:p>
        </p:txBody>
      </p:sp>
      <p:sp>
        <p:nvSpPr>
          <p:cNvPr id="231" name="Google Shape;231;g27885fb93e6_0_159"/>
          <p:cNvSpPr/>
          <p:nvPr/>
        </p:nvSpPr>
        <p:spPr>
          <a:xfrm>
            <a:off x="2229969" y="3280568"/>
            <a:ext cx="1447500" cy="5787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b="1" lang="es" sz="1100">
                <a:solidFill>
                  <a:schemeClr val="lt1"/>
                </a:solidFill>
                <a:latin typeface="Roboto"/>
                <a:ea typeface="Roboto"/>
                <a:cs typeface="Roboto"/>
                <a:sym typeface="Roboto"/>
              </a:rPr>
              <a:t>Agile methodologies</a:t>
            </a:r>
            <a:endParaRPr b="1" sz="1100">
              <a:solidFill>
                <a:schemeClr val="lt1"/>
              </a:solidFill>
              <a:latin typeface="Roboto"/>
              <a:ea typeface="Roboto"/>
              <a:cs typeface="Roboto"/>
              <a:sym typeface="Roboto"/>
            </a:endParaRPr>
          </a:p>
        </p:txBody>
      </p:sp>
      <p:sp>
        <p:nvSpPr>
          <p:cNvPr id="232" name="Google Shape;232;g27885fb93e6_0_159"/>
          <p:cNvSpPr/>
          <p:nvPr/>
        </p:nvSpPr>
        <p:spPr>
          <a:xfrm>
            <a:off x="3650355" y="3280593"/>
            <a:ext cx="1686000" cy="578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s" sz="1200">
                <a:solidFill>
                  <a:schemeClr val="lt1"/>
                </a:solidFill>
                <a:latin typeface="Roboto"/>
                <a:ea typeface="Roboto"/>
                <a:cs typeface="Roboto"/>
                <a:sym typeface="Roboto"/>
              </a:rPr>
              <a:t>First development  </a:t>
            </a:r>
            <a:endParaRPr b="1" sz="1200">
              <a:solidFill>
                <a:schemeClr val="lt1"/>
              </a:solidFill>
              <a:latin typeface="Roboto"/>
              <a:ea typeface="Roboto"/>
              <a:cs typeface="Roboto"/>
              <a:sym typeface="Roboto"/>
            </a:endParaRPr>
          </a:p>
          <a:p>
            <a:pPr indent="0" lvl="0" marL="0" rtl="0" algn="ctr">
              <a:lnSpc>
                <a:spcPct val="100000"/>
              </a:lnSpc>
              <a:spcBef>
                <a:spcPts val="0"/>
              </a:spcBef>
              <a:spcAft>
                <a:spcPts val="0"/>
              </a:spcAft>
              <a:buClr>
                <a:schemeClr val="dk1"/>
              </a:buClr>
              <a:buSzPts val="1100"/>
              <a:buFont typeface="Arial"/>
              <a:buNone/>
            </a:pPr>
            <a:r>
              <a:rPr b="1" lang="es" sz="1200">
                <a:solidFill>
                  <a:schemeClr val="lt1"/>
                </a:solidFill>
                <a:latin typeface="Roboto"/>
                <a:ea typeface="Roboto"/>
                <a:cs typeface="Roboto"/>
                <a:sym typeface="Roboto"/>
              </a:rPr>
              <a:t>&amp; </a:t>
            </a:r>
            <a:br>
              <a:rPr b="1" lang="es" sz="1200">
                <a:solidFill>
                  <a:schemeClr val="lt1"/>
                </a:solidFill>
                <a:latin typeface="Roboto"/>
                <a:ea typeface="Roboto"/>
                <a:cs typeface="Roboto"/>
                <a:sym typeface="Roboto"/>
              </a:rPr>
            </a:br>
            <a:r>
              <a:rPr b="1" lang="es" sz="1200">
                <a:solidFill>
                  <a:schemeClr val="lt1"/>
                </a:solidFill>
                <a:latin typeface="Roboto"/>
                <a:ea typeface="Roboto"/>
                <a:cs typeface="Roboto"/>
                <a:sym typeface="Roboto"/>
              </a:rPr>
              <a:t>driven development</a:t>
            </a:r>
            <a:endParaRPr b="1" sz="1200">
              <a:solidFill>
                <a:schemeClr val="lt1"/>
              </a:solidFill>
              <a:latin typeface="Roboto"/>
              <a:ea typeface="Roboto"/>
              <a:cs typeface="Roboto"/>
              <a:sym typeface="Roboto"/>
            </a:endParaRPr>
          </a:p>
        </p:txBody>
      </p:sp>
      <p:sp>
        <p:nvSpPr>
          <p:cNvPr id="233" name="Google Shape;233;g27885fb93e6_0_159"/>
          <p:cNvSpPr/>
          <p:nvPr/>
        </p:nvSpPr>
        <p:spPr>
          <a:xfrm>
            <a:off x="6761922" y="3067675"/>
            <a:ext cx="1833116" cy="998593"/>
          </a:xfrm>
          <a:custGeom>
            <a:rect b="b" l="l" r="r" t="t"/>
            <a:pathLst>
              <a:path extrusionOk="0" h="5397" w="10005">
                <a:moveTo>
                  <a:pt x="1" y="0"/>
                </a:moveTo>
                <a:lnTo>
                  <a:pt x="1803" y="2698"/>
                </a:lnTo>
                <a:lnTo>
                  <a:pt x="1" y="5396"/>
                </a:lnTo>
                <a:lnTo>
                  <a:pt x="8202" y="5396"/>
                </a:lnTo>
                <a:lnTo>
                  <a:pt x="10004" y="2698"/>
                </a:lnTo>
                <a:lnTo>
                  <a:pt x="82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g27885fb93e6_0_159"/>
          <p:cNvSpPr/>
          <p:nvPr/>
        </p:nvSpPr>
        <p:spPr>
          <a:xfrm>
            <a:off x="7100538" y="3067675"/>
            <a:ext cx="1155600" cy="1053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s" sz="1200">
                <a:solidFill>
                  <a:schemeClr val="lt1"/>
                </a:solidFill>
                <a:latin typeface="Roboto"/>
                <a:ea typeface="Roboto"/>
                <a:cs typeface="Roboto"/>
                <a:sym typeface="Roboto"/>
              </a:rPr>
              <a:t>Acceptance test driven development</a:t>
            </a:r>
            <a:endParaRPr b="1" sz="1200">
              <a:solidFill>
                <a:schemeClr val="lt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27885fb93e6_0_153"/>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4.	</a:t>
            </a:r>
            <a:r>
              <a:rPr b="1" lang="es" sz="2100">
                <a:latin typeface="Fira Sans Extra Condensed"/>
                <a:ea typeface="Fira Sans Extra Condensed"/>
                <a:cs typeface="Fira Sans Extra Condensed"/>
                <a:sym typeface="Fira Sans Extra Condensed"/>
              </a:rPr>
              <a:t>Agile testing quadrants</a:t>
            </a:r>
            <a:endParaRPr b="1" sz="2100">
              <a:latin typeface="Fira Sans Extra Condensed"/>
              <a:ea typeface="Fira Sans Extra Condensed"/>
              <a:cs typeface="Fira Sans Extra Condensed"/>
              <a:sym typeface="Fira Sans Extra Condensed"/>
            </a:endParaRPr>
          </a:p>
        </p:txBody>
      </p:sp>
      <p:grpSp>
        <p:nvGrpSpPr>
          <p:cNvPr id="240" name="Google Shape;240;g27885fb93e6_0_153"/>
          <p:cNvGrpSpPr/>
          <p:nvPr/>
        </p:nvGrpSpPr>
        <p:grpSpPr>
          <a:xfrm>
            <a:off x="2899805" y="3366920"/>
            <a:ext cx="1627814" cy="1121063"/>
            <a:chOff x="2887240" y="2897597"/>
            <a:chExt cx="1924130" cy="1421587"/>
          </a:xfrm>
        </p:grpSpPr>
        <p:sp>
          <p:nvSpPr>
            <p:cNvPr id="241" name="Google Shape;241;g27885fb93e6_0_153"/>
            <p:cNvSpPr/>
            <p:nvPr/>
          </p:nvSpPr>
          <p:spPr>
            <a:xfrm>
              <a:off x="3596884" y="2897597"/>
              <a:ext cx="710991" cy="710596"/>
            </a:xfrm>
            <a:custGeom>
              <a:rect b="b" l="l" r="r" t="t"/>
              <a:pathLst>
                <a:path extrusionOk="0" h="9010" w="9015">
                  <a:moveTo>
                    <a:pt x="0" y="1"/>
                  </a:moveTo>
                  <a:lnTo>
                    <a:pt x="0" y="3325"/>
                  </a:lnTo>
                  <a:cubicBezTo>
                    <a:pt x="3137" y="3325"/>
                    <a:pt x="5685" y="5878"/>
                    <a:pt x="5685" y="9010"/>
                  </a:cubicBezTo>
                  <a:lnTo>
                    <a:pt x="9015" y="9010"/>
                  </a:lnTo>
                  <a:cubicBezTo>
                    <a:pt x="9015" y="4046"/>
                    <a:pt x="4970" y="1"/>
                    <a:pt x="0" y="1"/>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g27885fb93e6_0_153"/>
            <p:cNvSpPr/>
            <p:nvPr/>
          </p:nvSpPr>
          <p:spPr>
            <a:xfrm>
              <a:off x="2887240" y="2897597"/>
              <a:ext cx="1924130" cy="1421587"/>
            </a:xfrm>
            <a:custGeom>
              <a:rect b="b" l="l" r="r" t="t"/>
              <a:pathLst>
                <a:path extrusionOk="0" h="18025" w="24397">
                  <a:moveTo>
                    <a:pt x="9009" y="1"/>
                  </a:moveTo>
                  <a:cubicBezTo>
                    <a:pt x="4045" y="1"/>
                    <a:pt x="0" y="4040"/>
                    <a:pt x="0" y="9010"/>
                  </a:cubicBezTo>
                  <a:cubicBezTo>
                    <a:pt x="0" y="13979"/>
                    <a:pt x="4045" y="18024"/>
                    <a:pt x="9009" y="18024"/>
                  </a:cubicBezTo>
                  <a:cubicBezTo>
                    <a:pt x="13979" y="18024"/>
                    <a:pt x="18024" y="13979"/>
                    <a:pt x="18024" y="9010"/>
                  </a:cubicBezTo>
                  <a:lnTo>
                    <a:pt x="14694" y="9010"/>
                  </a:lnTo>
                  <a:cubicBezTo>
                    <a:pt x="14694" y="12147"/>
                    <a:pt x="12146" y="14695"/>
                    <a:pt x="9009" y="14695"/>
                  </a:cubicBezTo>
                  <a:cubicBezTo>
                    <a:pt x="5878" y="14695"/>
                    <a:pt x="3330" y="12147"/>
                    <a:pt x="3330" y="9010"/>
                  </a:cubicBezTo>
                  <a:cubicBezTo>
                    <a:pt x="3330" y="5878"/>
                    <a:pt x="5878" y="3325"/>
                    <a:pt x="9009" y="3325"/>
                  </a:cubicBezTo>
                  <a:lnTo>
                    <a:pt x="24397" y="3325"/>
                  </a:lnTo>
                  <a:lnTo>
                    <a:pt x="24397" y="1"/>
                  </a:lnTo>
                  <a:close/>
                </a:path>
              </a:pathLst>
            </a:custGeom>
            <a:solidFill>
              <a:srgbClr val="18B8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3" name="Google Shape;243;g27885fb93e6_0_153"/>
          <p:cNvGrpSpPr/>
          <p:nvPr/>
        </p:nvGrpSpPr>
        <p:grpSpPr>
          <a:xfrm>
            <a:off x="490500" y="2453093"/>
            <a:ext cx="3341595" cy="1120690"/>
            <a:chOff x="0" y="1738725"/>
            <a:chExt cx="3989012" cy="1421113"/>
          </a:xfrm>
        </p:grpSpPr>
        <p:sp>
          <p:nvSpPr>
            <p:cNvPr id="244" name="Google Shape;244;g27885fb93e6_0_153"/>
            <p:cNvSpPr/>
            <p:nvPr/>
          </p:nvSpPr>
          <p:spPr>
            <a:xfrm>
              <a:off x="2564200" y="2448850"/>
              <a:ext cx="710991" cy="710968"/>
            </a:xfrm>
            <a:custGeom>
              <a:rect b="b" l="l" r="r" t="t"/>
              <a:pathLst>
                <a:path extrusionOk="0" h="9015" w="9015">
                  <a:moveTo>
                    <a:pt x="0" y="0"/>
                  </a:moveTo>
                  <a:cubicBezTo>
                    <a:pt x="0" y="4970"/>
                    <a:pt x="4045" y="9015"/>
                    <a:pt x="9015" y="9015"/>
                  </a:cubicBezTo>
                  <a:lnTo>
                    <a:pt x="9015" y="5685"/>
                  </a:lnTo>
                  <a:cubicBezTo>
                    <a:pt x="5878" y="5685"/>
                    <a:pt x="3330" y="3137"/>
                    <a:pt x="3330" y="0"/>
                  </a:cubicBezTo>
                  <a:close/>
                </a:path>
              </a:pathLst>
            </a:custGeom>
            <a:solidFill>
              <a:srgbClr val="18B8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g27885fb93e6_0_153"/>
            <p:cNvSpPr/>
            <p:nvPr/>
          </p:nvSpPr>
          <p:spPr>
            <a:xfrm>
              <a:off x="1356888" y="1738725"/>
              <a:ext cx="2632124" cy="1421113"/>
            </a:xfrm>
            <a:custGeom>
              <a:rect b="b" l="l" r="r" t="t"/>
              <a:pathLst>
                <a:path extrusionOk="0" h="18019" w="33374">
                  <a:moveTo>
                    <a:pt x="24364" y="0"/>
                  </a:moveTo>
                  <a:cubicBezTo>
                    <a:pt x="19395" y="0"/>
                    <a:pt x="15350" y="4040"/>
                    <a:pt x="15350" y="9010"/>
                  </a:cubicBezTo>
                  <a:lnTo>
                    <a:pt x="18679" y="9010"/>
                  </a:lnTo>
                  <a:cubicBezTo>
                    <a:pt x="18679" y="5873"/>
                    <a:pt x="21227" y="3325"/>
                    <a:pt x="24364" y="3325"/>
                  </a:cubicBezTo>
                  <a:cubicBezTo>
                    <a:pt x="27496" y="3325"/>
                    <a:pt x="30049" y="5873"/>
                    <a:pt x="30049" y="9010"/>
                  </a:cubicBezTo>
                  <a:cubicBezTo>
                    <a:pt x="30049" y="12147"/>
                    <a:pt x="27496" y="14695"/>
                    <a:pt x="24364" y="14695"/>
                  </a:cubicBezTo>
                  <a:lnTo>
                    <a:pt x="1" y="14695"/>
                  </a:lnTo>
                  <a:lnTo>
                    <a:pt x="1" y="18019"/>
                  </a:lnTo>
                  <a:lnTo>
                    <a:pt x="24364" y="18019"/>
                  </a:lnTo>
                  <a:cubicBezTo>
                    <a:pt x="29334" y="18019"/>
                    <a:pt x="33373" y="13979"/>
                    <a:pt x="33373" y="9010"/>
                  </a:cubicBezTo>
                  <a:cubicBezTo>
                    <a:pt x="33373" y="4040"/>
                    <a:pt x="29334" y="0"/>
                    <a:pt x="24364" y="0"/>
                  </a:cubicBezTo>
                  <a:close/>
                </a:path>
              </a:pathLst>
            </a:cu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g27885fb93e6_0_153"/>
            <p:cNvSpPr/>
            <p:nvPr/>
          </p:nvSpPr>
          <p:spPr>
            <a:xfrm>
              <a:off x="0" y="2897600"/>
              <a:ext cx="1377600" cy="262200"/>
            </a:xfrm>
            <a:prstGeom prst="rect">
              <a:avLst/>
            </a:pr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7" name="Google Shape;247;g27885fb93e6_0_153"/>
          <p:cNvGrpSpPr/>
          <p:nvPr/>
        </p:nvGrpSpPr>
        <p:grpSpPr>
          <a:xfrm>
            <a:off x="4870521" y="3390857"/>
            <a:ext cx="3341528" cy="1121063"/>
            <a:chOff x="5194203" y="2897597"/>
            <a:chExt cx="3949797" cy="1421587"/>
          </a:xfrm>
        </p:grpSpPr>
        <p:sp>
          <p:nvSpPr>
            <p:cNvPr id="248" name="Google Shape;248;g27885fb93e6_0_153"/>
            <p:cNvSpPr/>
            <p:nvPr/>
          </p:nvSpPr>
          <p:spPr>
            <a:xfrm>
              <a:off x="5901639" y="2897597"/>
              <a:ext cx="711069" cy="710596"/>
            </a:xfrm>
            <a:custGeom>
              <a:rect b="b" l="l" r="r" t="t"/>
              <a:pathLst>
                <a:path extrusionOk="0" h="9010" w="9016">
                  <a:moveTo>
                    <a:pt x="1" y="1"/>
                  </a:moveTo>
                  <a:lnTo>
                    <a:pt x="1" y="3325"/>
                  </a:lnTo>
                  <a:cubicBezTo>
                    <a:pt x="3138" y="3325"/>
                    <a:pt x="5686" y="5878"/>
                    <a:pt x="5686" y="9010"/>
                  </a:cubicBezTo>
                  <a:lnTo>
                    <a:pt x="9015" y="9010"/>
                  </a:lnTo>
                  <a:cubicBezTo>
                    <a:pt x="9015" y="4046"/>
                    <a:pt x="4970"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g27885fb93e6_0_153"/>
            <p:cNvSpPr/>
            <p:nvPr/>
          </p:nvSpPr>
          <p:spPr>
            <a:xfrm>
              <a:off x="5194203" y="2897597"/>
              <a:ext cx="2698057" cy="1421587"/>
            </a:xfrm>
            <a:custGeom>
              <a:rect b="b" l="l" r="r" t="t"/>
              <a:pathLst>
                <a:path extrusionOk="0" h="18025" w="34210">
                  <a:moveTo>
                    <a:pt x="9015" y="1"/>
                  </a:moveTo>
                  <a:cubicBezTo>
                    <a:pt x="4045" y="1"/>
                    <a:pt x="0" y="4040"/>
                    <a:pt x="0" y="9010"/>
                  </a:cubicBezTo>
                  <a:cubicBezTo>
                    <a:pt x="0" y="13979"/>
                    <a:pt x="4045" y="18024"/>
                    <a:pt x="9015" y="18024"/>
                  </a:cubicBezTo>
                  <a:cubicBezTo>
                    <a:pt x="13984" y="18024"/>
                    <a:pt x="18024" y="13979"/>
                    <a:pt x="18024" y="9010"/>
                  </a:cubicBezTo>
                  <a:lnTo>
                    <a:pt x="14700" y="9010"/>
                  </a:lnTo>
                  <a:cubicBezTo>
                    <a:pt x="14700" y="12147"/>
                    <a:pt x="12146" y="14695"/>
                    <a:pt x="9015" y="14695"/>
                  </a:cubicBezTo>
                  <a:cubicBezTo>
                    <a:pt x="5878" y="14695"/>
                    <a:pt x="3330" y="12147"/>
                    <a:pt x="3330" y="9010"/>
                  </a:cubicBezTo>
                  <a:cubicBezTo>
                    <a:pt x="3330" y="5878"/>
                    <a:pt x="5878" y="3325"/>
                    <a:pt x="9015" y="3325"/>
                  </a:cubicBezTo>
                  <a:lnTo>
                    <a:pt x="34210" y="3325"/>
                  </a:lnTo>
                  <a:lnTo>
                    <a:pt x="3421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g27885fb93e6_0_153"/>
            <p:cNvSpPr/>
            <p:nvPr/>
          </p:nvSpPr>
          <p:spPr>
            <a:xfrm>
              <a:off x="7766400" y="2897600"/>
              <a:ext cx="1377600" cy="262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 name="Google Shape;251;g27885fb93e6_0_153"/>
          <p:cNvGrpSpPr/>
          <p:nvPr/>
        </p:nvGrpSpPr>
        <p:grpSpPr>
          <a:xfrm>
            <a:off x="4464349" y="2453033"/>
            <a:ext cx="1254772" cy="1120690"/>
            <a:chOff x="4736583" y="1738725"/>
            <a:chExt cx="1483182" cy="1421113"/>
          </a:xfrm>
        </p:grpSpPr>
        <p:sp>
          <p:nvSpPr>
            <p:cNvPr id="252" name="Google Shape;252;g27885fb93e6_0_153"/>
            <p:cNvSpPr/>
            <p:nvPr/>
          </p:nvSpPr>
          <p:spPr>
            <a:xfrm>
              <a:off x="4798178" y="2448844"/>
              <a:ext cx="711069" cy="710991"/>
            </a:xfrm>
            <a:custGeom>
              <a:rect b="b" l="l" r="r" t="t"/>
              <a:pathLst>
                <a:path extrusionOk="0" h="9015" w="9016">
                  <a:moveTo>
                    <a:pt x="1" y="0"/>
                  </a:moveTo>
                  <a:cubicBezTo>
                    <a:pt x="1" y="4968"/>
                    <a:pt x="4043" y="9012"/>
                    <a:pt x="9010" y="9015"/>
                  </a:cubicBezTo>
                  <a:lnTo>
                    <a:pt x="9010" y="9015"/>
                  </a:lnTo>
                  <a:lnTo>
                    <a:pt x="9010" y="5685"/>
                  </a:lnTo>
                  <a:cubicBezTo>
                    <a:pt x="5878" y="5685"/>
                    <a:pt x="3325" y="3137"/>
                    <a:pt x="3325" y="0"/>
                  </a:cubicBezTo>
                  <a:close/>
                  <a:moveTo>
                    <a:pt x="9010" y="9015"/>
                  </a:moveTo>
                  <a:lnTo>
                    <a:pt x="9010" y="9015"/>
                  </a:lnTo>
                  <a:lnTo>
                    <a:pt x="9015" y="9015"/>
                  </a:lnTo>
                  <a:cubicBezTo>
                    <a:pt x="9014" y="9015"/>
                    <a:pt x="9012" y="9015"/>
                    <a:pt x="9010" y="901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g27885fb93e6_0_153"/>
            <p:cNvSpPr/>
            <p:nvPr/>
          </p:nvSpPr>
          <p:spPr>
            <a:xfrm>
              <a:off x="4736583" y="1738725"/>
              <a:ext cx="1483182" cy="1421113"/>
            </a:xfrm>
            <a:custGeom>
              <a:rect b="b" l="l" r="r" t="t"/>
              <a:pathLst>
                <a:path extrusionOk="0" h="18019" w="18806">
                  <a:moveTo>
                    <a:pt x="9796" y="0"/>
                  </a:moveTo>
                  <a:cubicBezTo>
                    <a:pt x="4827" y="0"/>
                    <a:pt x="787" y="4040"/>
                    <a:pt x="787" y="9010"/>
                  </a:cubicBezTo>
                  <a:lnTo>
                    <a:pt x="4111" y="9010"/>
                  </a:lnTo>
                  <a:cubicBezTo>
                    <a:pt x="4111" y="5873"/>
                    <a:pt x="6665" y="3325"/>
                    <a:pt x="9796" y="3325"/>
                  </a:cubicBezTo>
                  <a:cubicBezTo>
                    <a:pt x="12933" y="3325"/>
                    <a:pt x="15481" y="5873"/>
                    <a:pt x="15481" y="9010"/>
                  </a:cubicBezTo>
                  <a:cubicBezTo>
                    <a:pt x="15481" y="10534"/>
                    <a:pt x="14887" y="11954"/>
                    <a:pt x="13803" y="13016"/>
                  </a:cubicBezTo>
                  <a:cubicBezTo>
                    <a:pt x="12702" y="14095"/>
                    <a:pt x="11211" y="14689"/>
                    <a:pt x="9598" y="14689"/>
                  </a:cubicBezTo>
                  <a:lnTo>
                    <a:pt x="0" y="14689"/>
                  </a:lnTo>
                  <a:lnTo>
                    <a:pt x="0" y="18019"/>
                  </a:lnTo>
                  <a:lnTo>
                    <a:pt x="9604" y="18019"/>
                  </a:lnTo>
                  <a:cubicBezTo>
                    <a:pt x="12086" y="18019"/>
                    <a:pt x="14408" y="17083"/>
                    <a:pt x="16131" y="15394"/>
                  </a:cubicBezTo>
                  <a:cubicBezTo>
                    <a:pt x="17859" y="13699"/>
                    <a:pt x="18806" y="11431"/>
                    <a:pt x="18806" y="9010"/>
                  </a:cubicBezTo>
                  <a:cubicBezTo>
                    <a:pt x="18806" y="4040"/>
                    <a:pt x="14766" y="0"/>
                    <a:pt x="979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4" name="Google Shape;254;g27885fb93e6_0_153"/>
          <p:cNvSpPr txBox="1"/>
          <p:nvPr/>
        </p:nvSpPr>
        <p:spPr>
          <a:xfrm>
            <a:off x="1043477" y="2733250"/>
            <a:ext cx="1413300" cy="5712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700"/>
              <a:buFont typeface="Arial"/>
              <a:buNone/>
            </a:pPr>
            <a:r>
              <a:rPr b="1" lang="es" sz="1700">
                <a:solidFill>
                  <a:srgbClr val="3465D0"/>
                </a:solidFill>
                <a:latin typeface="Roboto"/>
                <a:ea typeface="Roboto"/>
                <a:cs typeface="Roboto"/>
                <a:sym typeface="Roboto"/>
              </a:rPr>
              <a:t>Quadrant 1</a:t>
            </a:r>
            <a:endParaRPr b="1" sz="1700">
              <a:solidFill>
                <a:srgbClr val="3465D0"/>
              </a:solidFill>
              <a:latin typeface="Roboto"/>
              <a:ea typeface="Roboto"/>
              <a:cs typeface="Roboto"/>
              <a:sym typeface="Roboto"/>
            </a:endParaRPr>
          </a:p>
          <a:p>
            <a:pPr indent="0" lvl="0" marL="0" rtl="0" algn="ctr">
              <a:lnSpc>
                <a:spcPct val="150000"/>
              </a:lnSpc>
              <a:spcBef>
                <a:spcPts val="0"/>
              </a:spcBef>
              <a:spcAft>
                <a:spcPts val="0"/>
              </a:spcAft>
              <a:buClr>
                <a:schemeClr val="dk1"/>
              </a:buClr>
              <a:buSzPts val="1100"/>
              <a:buFont typeface="Arial"/>
              <a:buNone/>
            </a:pPr>
            <a:r>
              <a:rPr b="1" lang="es" sz="1600">
                <a:solidFill>
                  <a:srgbClr val="3465D0"/>
                </a:solidFill>
                <a:latin typeface="Roboto"/>
                <a:ea typeface="Roboto"/>
                <a:cs typeface="Roboto"/>
                <a:sym typeface="Roboto"/>
              </a:rPr>
              <a:t>Automated</a:t>
            </a:r>
            <a:endParaRPr b="1" sz="1700">
              <a:solidFill>
                <a:srgbClr val="3465D0"/>
              </a:solidFill>
              <a:latin typeface="Roboto"/>
              <a:ea typeface="Roboto"/>
              <a:cs typeface="Roboto"/>
              <a:sym typeface="Roboto"/>
            </a:endParaRPr>
          </a:p>
        </p:txBody>
      </p:sp>
      <p:sp>
        <p:nvSpPr>
          <p:cNvPr id="255" name="Google Shape;255;g27885fb93e6_0_153"/>
          <p:cNvSpPr txBox="1"/>
          <p:nvPr/>
        </p:nvSpPr>
        <p:spPr>
          <a:xfrm>
            <a:off x="1050075" y="3702082"/>
            <a:ext cx="1413300" cy="5712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700"/>
              <a:buFont typeface="Arial"/>
              <a:buNone/>
            </a:pPr>
            <a:r>
              <a:rPr b="1" lang="es" sz="1700">
                <a:solidFill>
                  <a:srgbClr val="039BE5"/>
                </a:solidFill>
                <a:latin typeface="Roboto"/>
                <a:ea typeface="Roboto"/>
                <a:cs typeface="Roboto"/>
                <a:sym typeface="Roboto"/>
              </a:rPr>
              <a:t>Quadrant 3</a:t>
            </a:r>
            <a:br>
              <a:rPr b="1" lang="es" sz="1700">
                <a:solidFill>
                  <a:srgbClr val="039BE5"/>
                </a:solidFill>
                <a:latin typeface="Roboto"/>
                <a:ea typeface="Roboto"/>
                <a:cs typeface="Roboto"/>
                <a:sym typeface="Roboto"/>
              </a:rPr>
            </a:br>
            <a:r>
              <a:rPr b="1" lang="es" sz="1600">
                <a:solidFill>
                  <a:srgbClr val="039BE5"/>
                </a:solidFill>
                <a:latin typeface="Roboto"/>
                <a:ea typeface="Roboto"/>
                <a:cs typeface="Roboto"/>
                <a:sym typeface="Roboto"/>
              </a:rPr>
              <a:t>Manual</a:t>
            </a:r>
            <a:endParaRPr b="1" i="0" sz="1700" u="none" cap="none" strike="noStrike">
              <a:solidFill>
                <a:srgbClr val="039BE5"/>
              </a:solidFill>
              <a:latin typeface="Roboto"/>
              <a:ea typeface="Roboto"/>
              <a:cs typeface="Roboto"/>
              <a:sym typeface="Roboto"/>
            </a:endParaRPr>
          </a:p>
        </p:txBody>
      </p:sp>
      <p:sp>
        <p:nvSpPr>
          <p:cNvPr id="256" name="Google Shape;256;g27885fb93e6_0_153"/>
          <p:cNvSpPr txBox="1"/>
          <p:nvPr/>
        </p:nvSpPr>
        <p:spPr>
          <a:xfrm>
            <a:off x="5910350" y="2709262"/>
            <a:ext cx="2073300" cy="534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700"/>
              <a:buFont typeface="Arial"/>
              <a:buNone/>
            </a:pPr>
            <a:r>
              <a:rPr b="1" lang="es" sz="1700">
                <a:solidFill>
                  <a:srgbClr val="F29F05"/>
                </a:solidFill>
                <a:latin typeface="Roboto"/>
                <a:ea typeface="Roboto"/>
                <a:cs typeface="Roboto"/>
                <a:sym typeface="Roboto"/>
              </a:rPr>
              <a:t>Quadrant 2</a:t>
            </a:r>
            <a:endParaRPr b="1" sz="1700">
              <a:solidFill>
                <a:srgbClr val="F29F05"/>
              </a:solidFill>
              <a:latin typeface="Roboto"/>
              <a:ea typeface="Roboto"/>
              <a:cs typeface="Roboto"/>
              <a:sym typeface="Roboto"/>
            </a:endParaRPr>
          </a:p>
          <a:p>
            <a:pPr indent="0" lvl="0" marL="0" rtl="0" algn="l">
              <a:lnSpc>
                <a:spcPct val="150000"/>
              </a:lnSpc>
              <a:spcBef>
                <a:spcPts val="0"/>
              </a:spcBef>
              <a:spcAft>
                <a:spcPts val="0"/>
              </a:spcAft>
              <a:buClr>
                <a:schemeClr val="dk1"/>
              </a:buClr>
              <a:buSzPts val="1100"/>
              <a:buFont typeface="Arial"/>
              <a:buNone/>
            </a:pPr>
            <a:r>
              <a:rPr b="1" lang="es" sz="1600">
                <a:solidFill>
                  <a:srgbClr val="F29F05"/>
                </a:solidFill>
                <a:latin typeface="Roboto"/>
                <a:ea typeface="Roboto"/>
                <a:cs typeface="Roboto"/>
                <a:sym typeface="Roboto"/>
              </a:rPr>
              <a:t>Automatic &amp; Manual</a:t>
            </a:r>
            <a:endParaRPr b="1" sz="1700">
              <a:solidFill>
                <a:srgbClr val="F29F05"/>
              </a:solidFill>
              <a:latin typeface="Roboto"/>
              <a:ea typeface="Roboto"/>
              <a:cs typeface="Roboto"/>
              <a:sym typeface="Roboto"/>
            </a:endParaRPr>
          </a:p>
        </p:txBody>
      </p:sp>
      <p:sp>
        <p:nvSpPr>
          <p:cNvPr id="257" name="Google Shape;257;g27885fb93e6_0_153"/>
          <p:cNvSpPr txBox="1"/>
          <p:nvPr/>
        </p:nvSpPr>
        <p:spPr>
          <a:xfrm>
            <a:off x="6200215" y="3702089"/>
            <a:ext cx="1413300" cy="4650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700"/>
              <a:buFont typeface="Arial"/>
              <a:buNone/>
            </a:pPr>
            <a:r>
              <a:rPr b="1" lang="es" sz="1700">
                <a:solidFill>
                  <a:schemeClr val="dk1"/>
                </a:solidFill>
                <a:latin typeface="Roboto"/>
                <a:ea typeface="Roboto"/>
                <a:cs typeface="Roboto"/>
                <a:sym typeface="Roboto"/>
              </a:rPr>
              <a:t>Quadrant 4</a:t>
            </a:r>
            <a:br>
              <a:rPr b="1" lang="es" sz="1700">
                <a:solidFill>
                  <a:schemeClr val="dk1"/>
                </a:solidFill>
                <a:latin typeface="Roboto"/>
                <a:ea typeface="Roboto"/>
                <a:cs typeface="Roboto"/>
                <a:sym typeface="Roboto"/>
              </a:rPr>
            </a:br>
            <a:r>
              <a:rPr b="1" lang="es" sz="1700">
                <a:solidFill>
                  <a:schemeClr val="dk1"/>
                </a:solidFill>
                <a:latin typeface="Roboto"/>
                <a:ea typeface="Roboto"/>
                <a:cs typeface="Roboto"/>
                <a:sym typeface="Roboto"/>
              </a:rPr>
              <a:t>Tools</a:t>
            </a:r>
            <a:endParaRPr b="1" i="0" sz="1700" u="none" cap="none" strike="noStrike">
              <a:solidFill>
                <a:schemeClr val="dk1"/>
              </a:solidFill>
              <a:latin typeface="Roboto"/>
              <a:ea typeface="Roboto"/>
              <a:cs typeface="Roboto"/>
              <a:sym typeface="Roboto"/>
            </a:endParaRPr>
          </a:p>
        </p:txBody>
      </p:sp>
      <p:sp>
        <p:nvSpPr>
          <p:cNvPr id="258" name="Google Shape;258;g27885fb93e6_0_153"/>
          <p:cNvSpPr txBox="1"/>
          <p:nvPr/>
        </p:nvSpPr>
        <p:spPr>
          <a:xfrm>
            <a:off x="2874639" y="2852180"/>
            <a:ext cx="709200" cy="322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s" sz="3000" u="none" cap="none" strike="noStrike">
                <a:solidFill>
                  <a:srgbClr val="3465D0"/>
                </a:solidFill>
                <a:latin typeface="Roboto"/>
                <a:ea typeface="Roboto"/>
                <a:cs typeface="Roboto"/>
                <a:sym typeface="Roboto"/>
              </a:rPr>
              <a:t>01</a:t>
            </a:r>
            <a:endParaRPr b="0" i="0" sz="3000" u="none" cap="none" strike="noStrike">
              <a:solidFill>
                <a:srgbClr val="3465D0"/>
              </a:solidFill>
              <a:latin typeface="Arial"/>
              <a:ea typeface="Arial"/>
              <a:cs typeface="Arial"/>
              <a:sym typeface="Arial"/>
            </a:endParaRPr>
          </a:p>
        </p:txBody>
      </p:sp>
      <p:sp>
        <p:nvSpPr>
          <p:cNvPr id="259" name="Google Shape;259;g27885fb93e6_0_153"/>
          <p:cNvSpPr txBox="1"/>
          <p:nvPr/>
        </p:nvSpPr>
        <p:spPr>
          <a:xfrm>
            <a:off x="4737167" y="2852180"/>
            <a:ext cx="759000" cy="322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s" sz="3000" u="none" cap="none" strike="noStrike">
                <a:solidFill>
                  <a:schemeClr val="accent4"/>
                </a:solidFill>
                <a:latin typeface="Roboto"/>
                <a:ea typeface="Roboto"/>
                <a:cs typeface="Roboto"/>
                <a:sym typeface="Roboto"/>
              </a:rPr>
              <a:t>02</a:t>
            </a:r>
            <a:endParaRPr b="0" i="0" sz="3000" u="none" cap="none" strike="noStrike">
              <a:solidFill>
                <a:schemeClr val="accent4"/>
              </a:solidFill>
              <a:latin typeface="Arial"/>
              <a:ea typeface="Arial"/>
              <a:cs typeface="Arial"/>
              <a:sym typeface="Arial"/>
            </a:endParaRPr>
          </a:p>
        </p:txBody>
      </p:sp>
      <p:sp>
        <p:nvSpPr>
          <p:cNvPr id="260" name="Google Shape;260;g27885fb93e6_0_153"/>
          <p:cNvSpPr txBox="1"/>
          <p:nvPr/>
        </p:nvSpPr>
        <p:spPr>
          <a:xfrm>
            <a:off x="3125541" y="3766246"/>
            <a:ext cx="759000" cy="322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s" sz="3000" u="none" cap="none" strike="noStrike">
                <a:solidFill>
                  <a:srgbClr val="039BE5"/>
                </a:solidFill>
                <a:latin typeface="Roboto"/>
                <a:ea typeface="Roboto"/>
                <a:cs typeface="Roboto"/>
                <a:sym typeface="Roboto"/>
              </a:rPr>
              <a:t>03</a:t>
            </a:r>
            <a:endParaRPr b="0" i="0" sz="3000" u="none" cap="none" strike="noStrike">
              <a:solidFill>
                <a:srgbClr val="039BE5"/>
              </a:solidFill>
              <a:latin typeface="Arial"/>
              <a:ea typeface="Arial"/>
              <a:cs typeface="Arial"/>
              <a:sym typeface="Arial"/>
            </a:endParaRPr>
          </a:p>
        </p:txBody>
      </p:sp>
      <p:sp>
        <p:nvSpPr>
          <p:cNvPr id="261" name="Google Shape;261;g27885fb93e6_0_153"/>
          <p:cNvSpPr txBox="1"/>
          <p:nvPr/>
        </p:nvSpPr>
        <p:spPr>
          <a:xfrm>
            <a:off x="5080981" y="3766246"/>
            <a:ext cx="759000" cy="322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s" sz="3000" u="none" cap="none" strike="noStrike">
                <a:solidFill>
                  <a:schemeClr val="accent2"/>
                </a:solidFill>
                <a:latin typeface="Roboto"/>
                <a:ea typeface="Roboto"/>
                <a:cs typeface="Roboto"/>
                <a:sym typeface="Roboto"/>
              </a:rPr>
              <a:t>04</a:t>
            </a:r>
            <a:endParaRPr b="0" i="0" sz="3000" u="none" cap="none" strike="noStrike">
              <a:solidFill>
                <a:schemeClr val="accent2"/>
              </a:solidFill>
              <a:latin typeface="Arial"/>
              <a:ea typeface="Arial"/>
              <a:cs typeface="Arial"/>
              <a:sym typeface="Arial"/>
            </a:endParaRPr>
          </a:p>
        </p:txBody>
      </p:sp>
      <p:pic>
        <p:nvPicPr>
          <p:cNvPr id="262" name="Google Shape;262;g27885fb93e6_0_153"/>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263" name="Google Shape;263;g27885fb93e6_0_153"/>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264" name="Google Shape;264;g27885fb93e6_0_153"/>
          <p:cNvSpPr txBox="1"/>
          <p:nvPr/>
        </p:nvSpPr>
        <p:spPr>
          <a:xfrm>
            <a:off x="661875" y="1313825"/>
            <a:ext cx="8227500" cy="84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300">
                <a:solidFill>
                  <a:srgbClr val="434343"/>
                </a:solidFill>
                <a:latin typeface="Roboto"/>
                <a:ea typeface="Roboto"/>
                <a:cs typeface="Roboto"/>
                <a:sym typeface="Roboto"/>
              </a:rPr>
              <a:t>Agile testing can be divided into four main sections that represent different ways and motivations to test in Agile development. The four sections are usually visualised as a diagram with four quadrants. Each of these quadrants has a role in the Agile testing process</a:t>
            </a:r>
            <a:r>
              <a:rPr lang="es" sz="1300">
                <a:solidFill>
                  <a:srgbClr val="434343"/>
                </a:solidFill>
                <a:latin typeface="Roboto"/>
                <a:ea typeface="Roboto"/>
                <a:cs typeface="Roboto"/>
                <a:sym typeface="Roboto"/>
              </a:rPr>
              <a:t>.</a:t>
            </a:r>
            <a:endParaRPr sz="1300">
              <a:solidFill>
                <a:srgbClr val="434343"/>
              </a:solidFill>
              <a:latin typeface="Roboto"/>
              <a:ea typeface="Roboto"/>
              <a:cs typeface="Roboto"/>
              <a:sym typeface="Roboto"/>
            </a:endParaRPr>
          </a:p>
          <a:p>
            <a:pPr indent="0" lvl="0" marL="0" rtl="0" algn="l">
              <a:spcBef>
                <a:spcPts val="0"/>
              </a:spcBef>
              <a:spcAft>
                <a:spcPts val="0"/>
              </a:spcAft>
              <a:buNone/>
            </a:pPr>
            <a:r>
              <a:t/>
            </a:r>
            <a:endParaRPr sz="1800">
              <a:solidFill>
                <a:srgbClr val="434343"/>
              </a:solidFill>
              <a:latin typeface="Roboto"/>
              <a:ea typeface="Roboto"/>
              <a:cs typeface="Roboto"/>
              <a:sym typeface="Roboto"/>
            </a:endParaRPr>
          </a:p>
        </p:txBody>
      </p:sp>
      <p:sp>
        <p:nvSpPr>
          <p:cNvPr id="265" name="Google Shape;265;g27885fb93e6_0_153"/>
          <p:cNvSpPr/>
          <p:nvPr/>
        </p:nvSpPr>
        <p:spPr>
          <a:xfrm>
            <a:off x="7983649" y="3390860"/>
            <a:ext cx="1165500" cy="2067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g27885fb93e6_0_153"/>
          <p:cNvSpPr/>
          <p:nvPr/>
        </p:nvSpPr>
        <p:spPr>
          <a:xfrm>
            <a:off x="0" y="3366932"/>
            <a:ext cx="1154100" cy="206700"/>
          </a:xfrm>
          <a:prstGeom prst="rect">
            <a:avLst/>
          </a:prstGeom>
          <a:solidFill>
            <a:srgbClr val="346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g27885fb93e6_0_153"/>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Chhay Laing</a:t>
            </a:r>
            <a:endParaRPr b="1">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g27885fb93e6_0_191"/>
          <p:cNvSpPr txBox="1"/>
          <p:nvPr/>
        </p:nvSpPr>
        <p:spPr>
          <a:xfrm>
            <a:off x="457200" y="1199600"/>
            <a:ext cx="8336400" cy="3409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s" sz="1600">
                <a:solidFill>
                  <a:srgbClr val="3465D0"/>
                </a:solidFill>
                <a:latin typeface="Roboto"/>
                <a:ea typeface="Roboto"/>
                <a:cs typeface="Roboto"/>
                <a:sym typeface="Roboto"/>
              </a:rPr>
              <a:t>Quadrant 1 (Automated)</a:t>
            </a:r>
            <a:endParaRPr sz="1800">
              <a:solidFill>
                <a:srgbClr val="3465D0"/>
              </a:solidFill>
              <a:latin typeface="Roboto"/>
              <a:ea typeface="Roboto"/>
              <a:cs typeface="Roboto"/>
              <a:sym typeface="Roboto"/>
            </a:endParaRPr>
          </a:p>
          <a:p>
            <a:pPr indent="0" lvl="0" marL="0" rtl="0" algn="l">
              <a:lnSpc>
                <a:spcPct val="150000"/>
              </a:lnSpc>
              <a:spcBef>
                <a:spcPts val="0"/>
              </a:spcBef>
              <a:spcAft>
                <a:spcPts val="0"/>
              </a:spcAft>
              <a:buNone/>
            </a:pPr>
            <a:r>
              <a:rPr lang="es" sz="1350">
                <a:solidFill>
                  <a:srgbClr val="1A284D"/>
                </a:solidFill>
                <a:latin typeface="Roboto"/>
                <a:ea typeface="Roboto"/>
                <a:cs typeface="Roboto"/>
                <a:sym typeface="Roboto"/>
              </a:rPr>
              <a:t>Technology tests that support the development team in building the foundation of software design and development.</a:t>
            </a:r>
            <a:endParaRPr sz="1350">
              <a:solidFill>
                <a:srgbClr val="1A284D"/>
              </a:solidFill>
              <a:latin typeface="Roboto"/>
              <a:ea typeface="Roboto"/>
              <a:cs typeface="Roboto"/>
              <a:sym typeface="Roboto"/>
            </a:endParaRPr>
          </a:p>
          <a:p>
            <a:pPr indent="-292100" lvl="0" marL="571500" rtl="0" algn="l">
              <a:lnSpc>
                <a:spcPct val="150000"/>
              </a:lnSpc>
              <a:spcBef>
                <a:spcPts val="120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Ensures the developer team's code is functioning correctly before it's integrated and published to customers.</a:t>
            </a:r>
            <a:endParaRPr sz="1350">
              <a:solidFill>
                <a:srgbClr val="1A284D"/>
              </a:solidFill>
              <a:latin typeface="Roboto"/>
              <a:ea typeface="Roboto"/>
              <a:cs typeface="Roboto"/>
              <a:sym typeface="Roboto"/>
            </a:endParaRPr>
          </a:p>
          <a:p>
            <a:pPr indent="-292100" lvl="0" marL="5715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Unit and component testing help validate the small parts of the code without interference from other parts of the system.</a:t>
            </a:r>
            <a:endParaRPr sz="1350">
              <a:solidFill>
                <a:srgbClr val="1A284D"/>
              </a:solidFill>
              <a:latin typeface="Roboto"/>
              <a:ea typeface="Roboto"/>
              <a:cs typeface="Roboto"/>
              <a:sym typeface="Roboto"/>
            </a:endParaRPr>
          </a:p>
          <a:p>
            <a:pPr indent="-304800" lvl="0" marL="457200" rtl="0" algn="l">
              <a:lnSpc>
                <a:spcPct val="150000"/>
              </a:lnSpc>
              <a:spcBef>
                <a:spcPts val="0"/>
              </a:spcBef>
              <a:spcAft>
                <a:spcPts val="0"/>
              </a:spcAft>
              <a:buClr>
                <a:srgbClr val="1155CC"/>
              </a:buClr>
              <a:buSzPts val="1200"/>
              <a:buFont typeface="Proxima Nova"/>
              <a:buChar char="➢"/>
            </a:pPr>
            <a:r>
              <a:rPr b="1" lang="es" sz="1200">
                <a:solidFill>
                  <a:srgbClr val="1155CC"/>
                </a:solidFill>
                <a:latin typeface="Proxima Nova"/>
                <a:ea typeface="Proxima Nova"/>
                <a:cs typeface="Proxima Nova"/>
                <a:sym typeface="Proxima Nova"/>
              </a:rPr>
              <a:t>Roles:</a:t>
            </a:r>
            <a:endParaRPr sz="1350">
              <a:solidFill>
                <a:srgbClr val="1A284D"/>
              </a:solidFill>
              <a:latin typeface="Roboto"/>
              <a:ea typeface="Roboto"/>
              <a:cs typeface="Roboto"/>
              <a:sym typeface="Roboto"/>
            </a:endParaRPr>
          </a:p>
          <a:p>
            <a:pPr indent="-292100" lvl="0" marL="5715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Developers primarily perform these tests, but they can also be automated.</a:t>
            </a:r>
            <a:endParaRPr sz="1350">
              <a:solidFill>
                <a:srgbClr val="1A284D"/>
              </a:solidFill>
              <a:latin typeface="Roboto"/>
              <a:ea typeface="Roboto"/>
              <a:cs typeface="Roboto"/>
              <a:sym typeface="Roboto"/>
            </a:endParaRPr>
          </a:p>
          <a:p>
            <a:pPr indent="-292100" lvl="0" marL="571500" rtl="0" algn="l">
              <a:lnSpc>
                <a:spcPct val="150000"/>
              </a:lnSpc>
              <a:spcBef>
                <a:spcPts val="0"/>
              </a:spcBef>
              <a:spcAft>
                <a:spcPts val="0"/>
              </a:spcAft>
              <a:buClr>
                <a:srgbClr val="1A284D"/>
              </a:buClr>
              <a:buSzPts val="1000"/>
              <a:buFont typeface="Roboto"/>
              <a:buChar char="●"/>
            </a:pPr>
            <a:r>
              <a:rPr lang="es" sz="1350">
                <a:solidFill>
                  <a:srgbClr val="1A284D"/>
                </a:solidFill>
                <a:latin typeface="Roboto"/>
                <a:ea typeface="Roboto"/>
                <a:cs typeface="Roboto"/>
                <a:sym typeface="Roboto"/>
              </a:rPr>
              <a:t>Component testing is often done in a black-box manner, where the tester does not need to understand the internal architecture.</a:t>
            </a:r>
            <a:endParaRPr sz="1350">
              <a:solidFill>
                <a:srgbClr val="1A284D"/>
              </a:solidFill>
              <a:latin typeface="Roboto"/>
              <a:ea typeface="Roboto"/>
              <a:cs typeface="Roboto"/>
              <a:sym typeface="Roboto"/>
            </a:endParaRPr>
          </a:p>
          <a:p>
            <a:pPr indent="0" lvl="0" marL="0" rtl="0" algn="l">
              <a:lnSpc>
                <a:spcPct val="150000"/>
              </a:lnSpc>
              <a:spcBef>
                <a:spcPts val="1200"/>
              </a:spcBef>
              <a:spcAft>
                <a:spcPts val="0"/>
              </a:spcAft>
              <a:buNone/>
            </a:pPr>
            <a:r>
              <a:t/>
            </a:r>
            <a:endParaRPr sz="1200">
              <a:solidFill>
                <a:schemeClr val="dk1"/>
              </a:solidFill>
              <a:latin typeface="Roboto"/>
              <a:ea typeface="Roboto"/>
              <a:cs typeface="Roboto"/>
              <a:sym typeface="Roboto"/>
            </a:endParaRPr>
          </a:p>
          <a:p>
            <a:pPr indent="0" lvl="0" marL="0" rtl="0" algn="l">
              <a:lnSpc>
                <a:spcPct val="150000"/>
              </a:lnSpc>
              <a:spcBef>
                <a:spcPts val="1200"/>
              </a:spcBef>
              <a:spcAft>
                <a:spcPts val="0"/>
              </a:spcAft>
              <a:buNone/>
            </a:pPr>
            <a:r>
              <a:t/>
            </a:r>
            <a:endParaRPr sz="1200">
              <a:solidFill>
                <a:schemeClr val="dk1"/>
              </a:solidFill>
              <a:latin typeface="Roboto"/>
              <a:ea typeface="Roboto"/>
              <a:cs typeface="Roboto"/>
              <a:sym typeface="Roboto"/>
            </a:endParaRPr>
          </a:p>
          <a:p>
            <a:pPr indent="0" lvl="0" marL="0" rtl="0" algn="l">
              <a:spcBef>
                <a:spcPts val="1200"/>
              </a:spcBef>
              <a:spcAft>
                <a:spcPts val="0"/>
              </a:spcAft>
              <a:buNone/>
            </a:pPr>
            <a:br>
              <a:rPr lang="es" sz="1800">
                <a:solidFill>
                  <a:srgbClr val="434343"/>
                </a:solidFill>
                <a:latin typeface="Roboto"/>
                <a:ea typeface="Roboto"/>
                <a:cs typeface="Roboto"/>
                <a:sym typeface="Roboto"/>
              </a:rPr>
            </a:br>
            <a:endParaRPr sz="1800">
              <a:solidFill>
                <a:srgbClr val="434343"/>
              </a:solidFill>
              <a:latin typeface="Roboto"/>
              <a:ea typeface="Roboto"/>
              <a:cs typeface="Roboto"/>
              <a:sym typeface="Roboto"/>
            </a:endParaRPr>
          </a:p>
          <a:p>
            <a:pPr indent="0" lvl="0" marL="0" rtl="0" algn="l">
              <a:spcBef>
                <a:spcPts val="0"/>
              </a:spcBef>
              <a:spcAft>
                <a:spcPts val="0"/>
              </a:spcAft>
              <a:buNone/>
            </a:pPr>
            <a:r>
              <a:t/>
            </a:r>
            <a:endParaRPr sz="1800">
              <a:solidFill>
                <a:srgbClr val="434343"/>
              </a:solidFill>
              <a:latin typeface="Roboto"/>
              <a:ea typeface="Roboto"/>
              <a:cs typeface="Roboto"/>
              <a:sym typeface="Roboto"/>
            </a:endParaRPr>
          </a:p>
        </p:txBody>
      </p:sp>
      <p:sp>
        <p:nvSpPr>
          <p:cNvPr id="273" name="Google Shape;273;g27885fb93e6_0_191"/>
          <p:cNvSpPr txBox="1"/>
          <p:nvPr/>
        </p:nvSpPr>
        <p:spPr>
          <a:xfrm>
            <a:off x="7884900" y="228600"/>
            <a:ext cx="12993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100">
                <a:solidFill>
                  <a:schemeClr val="lt1"/>
                </a:solidFill>
              </a:rPr>
              <a:t>Chun</a:t>
            </a:r>
            <a:r>
              <a:rPr b="1" lang="es" sz="1100">
                <a:solidFill>
                  <a:schemeClr val="lt1"/>
                </a:solidFill>
              </a:rPr>
              <a:t> Phally</a:t>
            </a:r>
            <a:endParaRPr b="1">
              <a:solidFill>
                <a:schemeClr val="dk1"/>
              </a:solidFill>
            </a:endParaRPr>
          </a:p>
        </p:txBody>
      </p:sp>
      <p:pic>
        <p:nvPicPr>
          <p:cNvPr id="274" name="Google Shape;274;g27885fb93e6_0_191"/>
          <p:cNvPicPr preferRelativeResize="0"/>
          <p:nvPr/>
        </p:nvPicPr>
        <p:blipFill>
          <a:blip r:embed="rId3">
            <a:alphaModFix/>
          </a:blip>
          <a:stretch>
            <a:fillRect/>
          </a:stretch>
        </p:blipFill>
        <p:spPr>
          <a:xfrm>
            <a:off x="94050" y="104775"/>
            <a:ext cx="1547525" cy="321895"/>
          </a:xfrm>
          <a:prstGeom prst="rect">
            <a:avLst/>
          </a:prstGeom>
          <a:noFill/>
          <a:ln>
            <a:noFill/>
          </a:ln>
        </p:spPr>
      </p:pic>
      <p:sp>
        <p:nvSpPr>
          <p:cNvPr id="275" name="Google Shape;275;g27885fb93e6_0_191"/>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276" name="Google Shape;276;g27885fb93e6_0_191"/>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4.	Agile testing quadrants</a:t>
            </a:r>
            <a:endParaRPr b="1" sz="2100">
              <a:latin typeface="Fira Sans Extra Condensed"/>
              <a:ea typeface="Fira Sans Extra Condensed"/>
              <a:cs typeface="Fira Sans Extra Condensed"/>
              <a:sym typeface="Fira Sans Extra Condensed"/>
            </a:endParaRPr>
          </a:p>
        </p:txBody>
      </p:sp>
      <p:sp>
        <p:nvSpPr>
          <p:cNvPr id="277" name="Google Shape;277;g27885fb93e6_0_191"/>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Chhay Laing</a:t>
            </a:r>
            <a:endParaRPr b="1">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g2ee9f5be653_0_148"/>
          <p:cNvSpPr/>
          <p:nvPr/>
        </p:nvSpPr>
        <p:spPr>
          <a:xfrm>
            <a:off x="5372738" y="3831439"/>
            <a:ext cx="293570" cy="163883"/>
          </a:xfrm>
          <a:custGeom>
            <a:rect b="b" l="l" r="r" t="t"/>
            <a:pathLst>
              <a:path extrusionOk="0" h="11590" w="16168">
                <a:moveTo>
                  <a:pt x="3115" y="3326"/>
                </a:moveTo>
                <a:cubicBezTo>
                  <a:pt x="3189" y="3326"/>
                  <a:pt x="3267" y="3332"/>
                  <a:pt x="3346" y="3346"/>
                </a:cubicBezTo>
                <a:cubicBezTo>
                  <a:pt x="4016" y="3346"/>
                  <a:pt x="4444" y="3881"/>
                  <a:pt x="4551" y="4550"/>
                </a:cubicBezTo>
                <a:lnTo>
                  <a:pt x="4551" y="11027"/>
                </a:lnTo>
                <a:lnTo>
                  <a:pt x="2008" y="11027"/>
                </a:lnTo>
                <a:lnTo>
                  <a:pt x="2008" y="4550"/>
                </a:lnTo>
                <a:cubicBezTo>
                  <a:pt x="2008" y="3851"/>
                  <a:pt x="2442" y="3326"/>
                  <a:pt x="3115" y="3326"/>
                </a:cubicBezTo>
                <a:close/>
                <a:moveTo>
                  <a:pt x="8138" y="1874"/>
                </a:moveTo>
                <a:cubicBezTo>
                  <a:pt x="8807" y="2007"/>
                  <a:pt x="9369" y="2436"/>
                  <a:pt x="9369" y="3105"/>
                </a:cubicBezTo>
                <a:lnTo>
                  <a:pt x="9369" y="11027"/>
                </a:lnTo>
                <a:lnTo>
                  <a:pt x="6799" y="11027"/>
                </a:lnTo>
                <a:lnTo>
                  <a:pt x="6799" y="3105"/>
                </a:lnTo>
                <a:cubicBezTo>
                  <a:pt x="6799" y="2436"/>
                  <a:pt x="7468" y="1874"/>
                  <a:pt x="8138" y="1874"/>
                </a:cubicBezTo>
                <a:close/>
                <a:moveTo>
                  <a:pt x="12929" y="535"/>
                </a:moveTo>
                <a:cubicBezTo>
                  <a:pt x="13598" y="535"/>
                  <a:pt x="14160" y="1097"/>
                  <a:pt x="14160" y="1767"/>
                </a:cubicBezTo>
                <a:lnTo>
                  <a:pt x="14160" y="11027"/>
                </a:lnTo>
                <a:lnTo>
                  <a:pt x="11590" y="11027"/>
                </a:lnTo>
                <a:lnTo>
                  <a:pt x="11590" y="1767"/>
                </a:lnTo>
                <a:cubicBezTo>
                  <a:pt x="11697" y="1097"/>
                  <a:pt x="12259" y="535"/>
                  <a:pt x="12929" y="535"/>
                </a:cubicBezTo>
                <a:close/>
                <a:moveTo>
                  <a:pt x="12822" y="0"/>
                </a:moveTo>
                <a:cubicBezTo>
                  <a:pt x="11912" y="0"/>
                  <a:pt x="11135" y="776"/>
                  <a:pt x="11028" y="1767"/>
                </a:cubicBezTo>
                <a:lnTo>
                  <a:pt x="11028" y="11027"/>
                </a:lnTo>
                <a:lnTo>
                  <a:pt x="9904" y="11027"/>
                </a:lnTo>
                <a:lnTo>
                  <a:pt x="9904" y="3105"/>
                </a:lnTo>
                <a:cubicBezTo>
                  <a:pt x="9904" y="2115"/>
                  <a:pt x="9021" y="1338"/>
                  <a:pt x="8030" y="1338"/>
                </a:cubicBezTo>
                <a:cubicBezTo>
                  <a:pt x="7013" y="1445"/>
                  <a:pt x="6237" y="2222"/>
                  <a:pt x="6237" y="3105"/>
                </a:cubicBezTo>
                <a:lnTo>
                  <a:pt x="6237" y="11027"/>
                </a:lnTo>
                <a:lnTo>
                  <a:pt x="5113" y="11027"/>
                </a:lnTo>
                <a:lnTo>
                  <a:pt x="5113" y="4550"/>
                </a:lnTo>
                <a:cubicBezTo>
                  <a:pt x="5012" y="3615"/>
                  <a:pt x="4314" y="2775"/>
                  <a:pt x="3379" y="2775"/>
                </a:cubicBezTo>
                <a:cubicBezTo>
                  <a:pt x="3325" y="2775"/>
                  <a:pt x="3269" y="2778"/>
                  <a:pt x="3213" y="2784"/>
                </a:cubicBezTo>
                <a:cubicBezTo>
                  <a:pt x="2222" y="2784"/>
                  <a:pt x="1446" y="3560"/>
                  <a:pt x="1446" y="4550"/>
                </a:cubicBezTo>
                <a:lnTo>
                  <a:pt x="1446" y="11027"/>
                </a:lnTo>
                <a:lnTo>
                  <a:pt x="215" y="11027"/>
                </a:lnTo>
                <a:cubicBezTo>
                  <a:pt x="108" y="11027"/>
                  <a:pt x="1" y="11135"/>
                  <a:pt x="1" y="11242"/>
                </a:cubicBezTo>
                <a:cubicBezTo>
                  <a:pt x="1" y="11482"/>
                  <a:pt x="108" y="11590"/>
                  <a:pt x="215" y="11590"/>
                </a:cubicBezTo>
                <a:lnTo>
                  <a:pt x="15926" y="11590"/>
                </a:lnTo>
                <a:cubicBezTo>
                  <a:pt x="16060" y="11590"/>
                  <a:pt x="16167" y="11482"/>
                  <a:pt x="16167" y="11242"/>
                </a:cubicBezTo>
                <a:cubicBezTo>
                  <a:pt x="16167" y="11135"/>
                  <a:pt x="16060" y="11027"/>
                  <a:pt x="15926" y="11027"/>
                </a:cubicBezTo>
                <a:lnTo>
                  <a:pt x="14722" y="11027"/>
                </a:lnTo>
                <a:lnTo>
                  <a:pt x="14722" y="1767"/>
                </a:lnTo>
                <a:cubicBezTo>
                  <a:pt x="14722" y="776"/>
                  <a:pt x="13812" y="0"/>
                  <a:pt x="128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3" name="Google Shape;283;g2ee9f5be653_0_148"/>
          <p:cNvGrpSpPr/>
          <p:nvPr/>
        </p:nvGrpSpPr>
        <p:grpSpPr>
          <a:xfrm>
            <a:off x="5671197" y="2556348"/>
            <a:ext cx="293586" cy="183077"/>
            <a:chOff x="4801704" y="2091511"/>
            <a:chExt cx="357683" cy="286415"/>
          </a:xfrm>
        </p:grpSpPr>
        <p:sp>
          <p:nvSpPr>
            <p:cNvPr id="284" name="Google Shape;284;g2ee9f5be653_0_148"/>
            <p:cNvSpPr/>
            <p:nvPr/>
          </p:nvSpPr>
          <p:spPr>
            <a:xfrm>
              <a:off x="4917773" y="2162803"/>
              <a:ext cx="128702" cy="59956"/>
            </a:xfrm>
            <a:custGeom>
              <a:rect b="b" l="l" r="r" t="t"/>
              <a:pathLst>
                <a:path extrusionOk="0" h="2544" w="5461">
                  <a:moveTo>
                    <a:pt x="2677" y="536"/>
                  </a:moveTo>
                  <a:cubicBezTo>
                    <a:pt x="3105" y="536"/>
                    <a:pt x="4684" y="670"/>
                    <a:pt x="4791" y="2008"/>
                  </a:cubicBezTo>
                  <a:lnTo>
                    <a:pt x="536" y="2008"/>
                  </a:lnTo>
                  <a:cubicBezTo>
                    <a:pt x="777" y="670"/>
                    <a:pt x="2222" y="536"/>
                    <a:pt x="2677" y="536"/>
                  </a:cubicBezTo>
                  <a:close/>
                  <a:moveTo>
                    <a:pt x="2677" y="0"/>
                  </a:moveTo>
                  <a:cubicBezTo>
                    <a:pt x="991" y="0"/>
                    <a:pt x="0" y="884"/>
                    <a:pt x="0" y="2222"/>
                  </a:cubicBezTo>
                  <a:cubicBezTo>
                    <a:pt x="0" y="2436"/>
                    <a:pt x="107" y="2543"/>
                    <a:pt x="214" y="2543"/>
                  </a:cubicBezTo>
                  <a:lnTo>
                    <a:pt x="5113" y="2543"/>
                  </a:lnTo>
                  <a:cubicBezTo>
                    <a:pt x="5220" y="2543"/>
                    <a:pt x="5461" y="2436"/>
                    <a:pt x="5461" y="2222"/>
                  </a:cubicBezTo>
                  <a:cubicBezTo>
                    <a:pt x="5461" y="884"/>
                    <a:pt x="4336" y="0"/>
                    <a:pt x="267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g2ee9f5be653_0_148"/>
            <p:cNvSpPr/>
            <p:nvPr/>
          </p:nvSpPr>
          <p:spPr>
            <a:xfrm>
              <a:off x="4949307" y="2091511"/>
              <a:ext cx="63114" cy="65635"/>
            </a:xfrm>
            <a:custGeom>
              <a:rect b="b" l="l" r="r" t="t"/>
              <a:pathLst>
                <a:path extrusionOk="0" h="2785" w="2678">
                  <a:moveTo>
                    <a:pt x="1339" y="563"/>
                  </a:moveTo>
                  <a:cubicBezTo>
                    <a:pt x="1767" y="563"/>
                    <a:pt x="2115" y="884"/>
                    <a:pt x="2115" y="1339"/>
                  </a:cubicBezTo>
                  <a:cubicBezTo>
                    <a:pt x="2115" y="1794"/>
                    <a:pt x="1767" y="2115"/>
                    <a:pt x="1339" y="2115"/>
                  </a:cubicBezTo>
                  <a:cubicBezTo>
                    <a:pt x="884" y="2115"/>
                    <a:pt x="536" y="1794"/>
                    <a:pt x="536" y="1339"/>
                  </a:cubicBezTo>
                  <a:cubicBezTo>
                    <a:pt x="536" y="884"/>
                    <a:pt x="884" y="563"/>
                    <a:pt x="1339" y="563"/>
                  </a:cubicBezTo>
                  <a:close/>
                  <a:moveTo>
                    <a:pt x="1339" y="1"/>
                  </a:moveTo>
                  <a:cubicBezTo>
                    <a:pt x="536" y="1"/>
                    <a:pt x="1" y="670"/>
                    <a:pt x="1" y="1339"/>
                  </a:cubicBezTo>
                  <a:cubicBezTo>
                    <a:pt x="1" y="2115"/>
                    <a:pt x="536" y="2785"/>
                    <a:pt x="1339" y="2785"/>
                  </a:cubicBezTo>
                  <a:cubicBezTo>
                    <a:pt x="2115" y="2785"/>
                    <a:pt x="2677" y="2115"/>
                    <a:pt x="2677" y="1339"/>
                  </a:cubicBezTo>
                  <a:cubicBezTo>
                    <a:pt x="2677" y="670"/>
                    <a:pt x="2115" y="1"/>
                    <a:pt x="133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g2ee9f5be653_0_148"/>
            <p:cNvSpPr/>
            <p:nvPr/>
          </p:nvSpPr>
          <p:spPr>
            <a:xfrm>
              <a:off x="4801704" y="2317358"/>
              <a:ext cx="128702" cy="60568"/>
            </a:xfrm>
            <a:custGeom>
              <a:rect b="b" l="l" r="r" t="t"/>
              <a:pathLst>
                <a:path extrusionOk="0" h="2570" w="5461">
                  <a:moveTo>
                    <a:pt x="2784" y="562"/>
                  </a:moveTo>
                  <a:cubicBezTo>
                    <a:pt x="3239" y="562"/>
                    <a:pt x="4684" y="669"/>
                    <a:pt x="4925" y="2007"/>
                  </a:cubicBezTo>
                  <a:lnTo>
                    <a:pt x="563" y="2007"/>
                  </a:lnTo>
                  <a:cubicBezTo>
                    <a:pt x="777" y="669"/>
                    <a:pt x="2249" y="562"/>
                    <a:pt x="2784" y="562"/>
                  </a:cubicBezTo>
                  <a:close/>
                  <a:moveTo>
                    <a:pt x="2784" y="0"/>
                  </a:moveTo>
                  <a:cubicBezTo>
                    <a:pt x="1018" y="0"/>
                    <a:pt x="0" y="910"/>
                    <a:pt x="0" y="2248"/>
                  </a:cubicBezTo>
                  <a:cubicBezTo>
                    <a:pt x="0" y="2462"/>
                    <a:pt x="108" y="2570"/>
                    <a:pt x="348" y="2570"/>
                  </a:cubicBezTo>
                  <a:lnTo>
                    <a:pt x="5139" y="2570"/>
                  </a:lnTo>
                  <a:cubicBezTo>
                    <a:pt x="5354" y="2570"/>
                    <a:pt x="5461" y="2462"/>
                    <a:pt x="5461" y="2248"/>
                  </a:cubicBezTo>
                  <a:cubicBezTo>
                    <a:pt x="5461" y="910"/>
                    <a:pt x="4470" y="0"/>
                    <a:pt x="27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g2ee9f5be653_0_148"/>
            <p:cNvSpPr/>
            <p:nvPr/>
          </p:nvSpPr>
          <p:spPr>
            <a:xfrm>
              <a:off x="4833237" y="2246703"/>
              <a:ext cx="65635" cy="65612"/>
            </a:xfrm>
            <a:custGeom>
              <a:rect b="b" l="l" r="r" t="t"/>
              <a:pathLst>
                <a:path extrusionOk="0" h="2784" w="2785">
                  <a:moveTo>
                    <a:pt x="1446" y="562"/>
                  </a:moveTo>
                  <a:cubicBezTo>
                    <a:pt x="1794" y="562"/>
                    <a:pt x="2249" y="884"/>
                    <a:pt x="2249" y="1339"/>
                  </a:cubicBezTo>
                  <a:cubicBezTo>
                    <a:pt x="2249" y="1794"/>
                    <a:pt x="1794" y="2115"/>
                    <a:pt x="1446" y="2115"/>
                  </a:cubicBezTo>
                  <a:cubicBezTo>
                    <a:pt x="1018" y="2115"/>
                    <a:pt x="563" y="1794"/>
                    <a:pt x="563" y="1339"/>
                  </a:cubicBezTo>
                  <a:cubicBezTo>
                    <a:pt x="563" y="884"/>
                    <a:pt x="1018" y="562"/>
                    <a:pt x="1446" y="562"/>
                  </a:cubicBezTo>
                  <a:close/>
                  <a:moveTo>
                    <a:pt x="1446" y="0"/>
                  </a:moveTo>
                  <a:cubicBezTo>
                    <a:pt x="670" y="0"/>
                    <a:pt x="1" y="669"/>
                    <a:pt x="1" y="1339"/>
                  </a:cubicBezTo>
                  <a:cubicBezTo>
                    <a:pt x="1" y="2115"/>
                    <a:pt x="670" y="2784"/>
                    <a:pt x="1446" y="2784"/>
                  </a:cubicBezTo>
                  <a:cubicBezTo>
                    <a:pt x="2115" y="2784"/>
                    <a:pt x="2784" y="2115"/>
                    <a:pt x="2784" y="1339"/>
                  </a:cubicBezTo>
                  <a:cubicBezTo>
                    <a:pt x="2784" y="669"/>
                    <a:pt x="2115" y="0"/>
                    <a:pt x="144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g2ee9f5be653_0_148"/>
            <p:cNvSpPr/>
            <p:nvPr/>
          </p:nvSpPr>
          <p:spPr>
            <a:xfrm>
              <a:off x="5030685" y="2317358"/>
              <a:ext cx="128702" cy="60568"/>
            </a:xfrm>
            <a:custGeom>
              <a:rect b="b" l="l" r="r" t="t"/>
              <a:pathLst>
                <a:path extrusionOk="0" h="2570" w="5461">
                  <a:moveTo>
                    <a:pt x="2784" y="562"/>
                  </a:moveTo>
                  <a:cubicBezTo>
                    <a:pt x="3239" y="562"/>
                    <a:pt x="4684" y="669"/>
                    <a:pt x="4898" y="2007"/>
                  </a:cubicBezTo>
                  <a:lnTo>
                    <a:pt x="670" y="2007"/>
                  </a:lnTo>
                  <a:cubicBezTo>
                    <a:pt x="777" y="669"/>
                    <a:pt x="2329" y="562"/>
                    <a:pt x="2784" y="562"/>
                  </a:cubicBezTo>
                  <a:close/>
                  <a:moveTo>
                    <a:pt x="2784" y="0"/>
                  </a:moveTo>
                  <a:cubicBezTo>
                    <a:pt x="1098" y="0"/>
                    <a:pt x="0" y="910"/>
                    <a:pt x="0" y="2248"/>
                  </a:cubicBezTo>
                  <a:cubicBezTo>
                    <a:pt x="0" y="2462"/>
                    <a:pt x="214" y="2570"/>
                    <a:pt x="322" y="2570"/>
                  </a:cubicBezTo>
                  <a:lnTo>
                    <a:pt x="5246" y="2570"/>
                  </a:lnTo>
                  <a:cubicBezTo>
                    <a:pt x="5353" y="2570"/>
                    <a:pt x="5461" y="2462"/>
                    <a:pt x="5461" y="2248"/>
                  </a:cubicBezTo>
                  <a:cubicBezTo>
                    <a:pt x="5461" y="910"/>
                    <a:pt x="4443" y="0"/>
                    <a:pt x="27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g2ee9f5be653_0_148"/>
            <p:cNvSpPr/>
            <p:nvPr/>
          </p:nvSpPr>
          <p:spPr>
            <a:xfrm>
              <a:off x="5064740" y="2246703"/>
              <a:ext cx="63114" cy="65612"/>
            </a:xfrm>
            <a:custGeom>
              <a:rect b="b" l="l" r="r" t="t"/>
              <a:pathLst>
                <a:path extrusionOk="0" h="2784" w="2678">
                  <a:moveTo>
                    <a:pt x="1339" y="562"/>
                  </a:moveTo>
                  <a:cubicBezTo>
                    <a:pt x="1794" y="562"/>
                    <a:pt x="2115" y="884"/>
                    <a:pt x="2115" y="1339"/>
                  </a:cubicBezTo>
                  <a:cubicBezTo>
                    <a:pt x="2115" y="1794"/>
                    <a:pt x="1794" y="2115"/>
                    <a:pt x="1339" y="2115"/>
                  </a:cubicBezTo>
                  <a:cubicBezTo>
                    <a:pt x="884" y="2115"/>
                    <a:pt x="563" y="1794"/>
                    <a:pt x="563" y="1339"/>
                  </a:cubicBezTo>
                  <a:cubicBezTo>
                    <a:pt x="563" y="884"/>
                    <a:pt x="884" y="562"/>
                    <a:pt x="1339" y="562"/>
                  </a:cubicBezTo>
                  <a:close/>
                  <a:moveTo>
                    <a:pt x="1339" y="0"/>
                  </a:moveTo>
                  <a:cubicBezTo>
                    <a:pt x="563" y="0"/>
                    <a:pt x="1" y="669"/>
                    <a:pt x="1" y="1339"/>
                  </a:cubicBezTo>
                  <a:cubicBezTo>
                    <a:pt x="1" y="2115"/>
                    <a:pt x="563" y="2784"/>
                    <a:pt x="1339" y="2784"/>
                  </a:cubicBezTo>
                  <a:cubicBezTo>
                    <a:pt x="2115" y="2784"/>
                    <a:pt x="2677" y="2115"/>
                    <a:pt x="2677" y="1339"/>
                  </a:cubicBezTo>
                  <a:cubicBezTo>
                    <a:pt x="2677" y="669"/>
                    <a:pt x="2115" y="0"/>
                    <a:pt x="133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g2ee9f5be653_0_148"/>
            <p:cNvSpPr/>
            <p:nvPr/>
          </p:nvSpPr>
          <p:spPr>
            <a:xfrm>
              <a:off x="4943627" y="2230936"/>
              <a:ext cx="73837" cy="85809"/>
            </a:xfrm>
            <a:custGeom>
              <a:rect b="b" l="l" r="r" t="t"/>
              <a:pathLst>
                <a:path extrusionOk="0" h="3641" w="3133">
                  <a:moveTo>
                    <a:pt x="1580" y="0"/>
                  </a:moveTo>
                  <a:cubicBezTo>
                    <a:pt x="1446" y="0"/>
                    <a:pt x="1339" y="107"/>
                    <a:pt x="1339" y="321"/>
                  </a:cubicBezTo>
                  <a:lnTo>
                    <a:pt x="1339" y="2008"/>
                  </a:lnTo>
                  <a:lnTo>
                    <a:pt x="108" y="3239"/>
                  </a:lnTo>
                  <a:cubicBezTo>
                    <a:pt x="1" y="3346"/>
                    <a:pt x="1" y="3453"/>
                    <a:pt x="108" y="3560"/>
                  </a:cubicBezTo>
                  <a:cubicBezTo>
                    <a:pt x="175" y="3613"/>
                    <a:pt x="235" y="3640"/>
                    <a:pt x="305" y="3640"/>
                  </a:cubicBezTo>
                  <a:cubicBezTo>
                    <a:pt x="375" y="3640"/>
                    <a:pt x="456" y="3613"/>
                    <a:pt x="563" y="3560"/>
                  </a:cubicBezTo>
                  <a:lnTo>
                    <a:pt x="1580" y="2570"/>
                  </a:lnTo>
                  <a:lnTo>
                    <a:pt x="2677" y="3560"/>
                  </a:lnTo>
                  <a:cubicBezTo>
                    <a:pt x="2731" y="3613"/>
                    <a:pt x="2818" y="3640"/>
                    <a:pt x="2891" y="3640"/>
                  </a:cubicBezTo>
                  <a:cubicBezTo>
                    <a:pt x="2965" y="3640"/>
                    <a:pt x="3025" y="3613"/>
                    <a:pt x="3025" y="3560"/>
                  </a:cubicBezTo>
                  <a:cubicBezTo>
                    <a:pt x="3132" y="3453"/>
                    <a:pt x="3132" y="3346"/>
                    <a:pt x="3025" y="3239"/>
                  </a:cubicBezTo>
                  <a:lnTo>
                    <a:pt x="1901" y="2008"/>
                  </a:lnTo>
                  <a:lnTo>
                    <a:pt x="1901" y="321"/>
                  </a:lnTo>
                  <a:cubicBezTo>
                    <a:pt x="1901" y="107"/>
                    <a:pt x="1794" y="0"/>
                    <a:pt x="158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1" name="Google Shape;291;g2ee9f5be653_0_148"/>
          <p:cNvSpPr/>
          <p:nvPr/>
        </p:nvSpPr>
        <p:spPr>
          <a:xfrm>
            <a:off x="2238711" y="1985385"/>
            <a:ext cx="579000" cy="462000"/>
          </a:xfrm>
          <a:prstGeom prst="ellipse">
            <a:avLst/>
          </a:pr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s" sz="1600">
                <a:solidFill>
                  <a:srgbClr val="FFFFFF"/>
                </a:solidFill>
              </a:rPr>
              <a:t>1</a:t>
            </a:r>
            <a:endParaRPr sz="1600">
              <a:solidFill>
                <a:srgbClr val="FFFFFF"/>
              </a:solidFill>
              <a:latin typeface="Arial"/>
              <a:ea typeface="Arial"/>
              <a:cs typeface="Arial"/>
              <a:sym typeface="Arial"/>
            </a:endParaRPr>
          </a:p>
        </p:txBody>
      </p:sp>
      <p:sp>
        <p:nvSpPr>
          <p:cNvPr id="292" name="Google Shape;292;g2ee9f5be653_0_148"/>
          <p:cNvSpPr txBox="1"/>
          <p:nvPr/>
        </p:nvSpPr>
        <p:spPr>
          <a:xfrm>
            <a:off x="465600" y="1123875"/>
            <a:ext cx="3315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3465D0"/>
                </a:solidFill>
                <a:latin typeface="Roboto"/>
                <a:ea typeface="Roboto"/>
                <a:cs typeface="Roboto"/>
                <a:sym typeface="Roboto"/>
              </a:rPr>
              <a:t>Quadrant 2 (Automated &amp; Manual)</a:t>
            </a:r>
            <a:endParaRPr>
              <a:solidFill>
                <a:srgbClr val="3465D0"/>
              </a:solidFill>
              <a:latin typeface="Roboto"/>
              <a:ea typeface="Roboto"/>
              <a:cs typeface="Roboto"/>
              <a:sym typeface="Roboto"/>
            </a:endParaRPr>
          </a:p>
        </p:txBody>
      </p:sp>
      <p:pic>
        <p:nvPicPr>
          <p:cNvPr id="293" name="Google Shape;293;g2ee9f5be653_0_148"/>
          <p:cNvPicPr preferRelativeResize="0"/>
          <p:nvPr/>
        </p:nvPicPr>
        <p:blipFill>
          <a:blip r:embed="rId3">
            <a:alphaModFix/>
          </a:blip>
          <a:stretch>
            <a:fillRect/>
          </a:stretch>
        </p:blipFill>
        <p:spPr>
          <a:xfrm>
            <a:off x="94050" y="104775"/>
            <a:ext cx="1547525" cy="321895"/>
          </a:xfrm>
          <a:prstGeom prst="rect">
            <a:avLst/>
          </a:prstGeom>
          <a:noFill/>
          <a:ln>
            <a:noFill/>
          </a:ln>
        </p:spPr>
      </p:pic>
      <p:grpSp>
        <p:nvGrpSpPr>
          <p:cNvPr id="294" name="Google Shape;294;g2ee9f5be653_0_148"/>
          <p:cNvGrpSpPr/>
          <p:nvPr/>
        </p:nvGrpSpPr>
        <p:grpSpPr>
          <a:xfrm>
            <a:off x="742957" y="1897367"/>
            <a:ext cx="7617642" cy="2439656"/>
            <a:chOff x="578411" y="1604358"/>
            <a:chExt cx="5412948" cy="3852900"/>
          </a:xfrm>
        </p:grpSpPr>
        <p:sp>
          <p:nvSpPr>
            <p:cNvPr id="295" name="Google Shape;295;g2ee9f5be653_0_148"/>
            <p:cNvSpPr/>
            <p:nvPr/>
          </p:nvSpPr>
          <p:spPr>
            <a:xfrm>
              <a:off x="578411" y="1604358"/>
              <a:ext cx="2526900" cy="3852900"/>
            </a:xfrm>
            <a:prstGeom prst="roundRect">
              <a:avLst>
                <a:gd fmla="val 6500" name="adj"/>
              </a:avLst>
            </a:prstGeom>
            <a:solidFill>
              <a:srgbClr val="FFFFFF"/>
            </a:solidFill>
            <a:ln>
              <a:noFill/>
            </a:ln>
            <a:effectLst>
              <a:outerShdw blurRad="762000" rotWithShape="0" algn="t" dir="5400000" dist="254000">
                <a:srgbClr val="171616">
                  <a:alpha val="14900"/>
                </a:srgbClr>
              </a:outerShdw>
            </a:effectLst>
          </p:spPr>
          <p:txBody>
            <a:bodyPr anchorCtr="0" anchor="ctr" bIns="45700" lIns="91425" spcFirstLastPara="1" rIns="360000" wrap="square" tIns="45700">
              <a:noAutofit/>
            </a:bodyPr>
            <a:lstStyle/>
            <a:p>
              <a:pPr indent="0" lvl="0" marL="0" marR="0" rtl="0" algn="ctr">
                <a:spcBef>
                  <a:spcPts val="0"/>
                </a:spcBef>
                <a:spcAft>
                  <a:spcPts val="0"/>
                </a:spcAft>
                <a:buNone/>
              </a:pPr>
              <a:r>
                <a:t/>
              </a:r>
              <a:endParaRPr b="1" sz="2000">
                <a:solidFill>
                  <a:srgbClr val="FFFFFF"/>
                </a:solidFill>
                <a:latin typeface="Arial"/>
                <a:ea typeface="Arial"/>
                <a:cs typeface="Arial"/>
                <a:sym typeface="Arial"/>
              </a:endParaRPr>
            </a:p>
          </p:txBody>
        </p:sp>
        <p:sp>
          <p:nvSpPr>
            <p:cNvPr id="296" name="Google Shape;296;g2ee9f5be653_0_148"/>
            <p:cNvSpPr/>
            <p:nvPr/>
          </p:nvSpPr>
          <p:spPr>
            <a:xfrm>
              <a:off x="1027246" y="1930220"/>
              <a:ext cx="1540200" cy="459600"/>
            </a:xfrm>
            <a:prstGeom prst="roundRect">
              <a:avLst>
                <a:gd fmla="val 24473" name="adj"/>
              </a:avLst>
            </a:prstGeom>
            <a:solidFill>
              <a:srgbClr val="1C4587"/>
            </a:soli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lnSpc>
                  <a:spcPct val="80000"/>
                </a:lnSpc>
                <a:spcBef>
                  <a:spcPts val="0"/>
                </a:spcBef>
                <a:spcAft>
                  <a:spcPts val="0"/>
                </a:spcAft>
                <a:buNone/>
              </a:pPr>
              <a:r>
                <a:rPr b="1" lang="es" sz="1200">
                  <a:solidFill>
                    <a:srgbClr val="FFFFFF"/>
                  </a:solidFill>
                  <a:latin typeface="Roboto"/>
                  <a:ea typeface="Roboto"/>
                  <a:cs typeface="Roboto"/>
                  <a:sym typeface="Roboto"/>
                </a:rPr>
                <a:t>Unit Test</a:t>
              </a:r>
              <a:endParaRPr b="1" sz="1200">
                <a:latin typeface="Roboto"/>
                <a:ea typeface="Roboto"/>
                <a:cs typeface="Roboto"/>
                <a:sym typeface="Roboto"/>
              </a:endParaRPr>
            </a:p>
          </p:txBody>
        </p:sp>
        <p:sp>
          <p:nvSpPr>
            <p:cNvPr id="297" name="Google Shape;297;g2ee9f5be653_0_148"/>
            <p:cNvSpPr/>
            <p:nvPr/>
          </p:nvSpPr>
          <p:spPr>
            <a:xfrm>
              <a:off x="3371759" y="1604358"/>
              <a:ext cx="2619600" cy="3852900"/>
            </a:xfrm>
            <a:prstGeom prst="roundRect">
              <a:avLst>
                <a:gd fmla="val 6500" name="adj"/>
              </a:avLst>
            </a:prstGeom>
            <a:solidFill>
              <a:srgbClr val="FFFFFF"/>
            </a:solidFill>
            <a:ln>
              <a:noFill/>
            </a:ln>
            <a:effectLst>
              <a:outerShdw blurRad="762000" rotWithShape="0" algn="t" dir="5400000" dist="254000">
                <a:srgbClr val="171616">
                  <a:alpha val="14900"/>
                </a:srgbClr>
              </a:outerShdw>
            </a:effectLst>
          </p:spPr>
          <p:txBody>
            <a:bodyPr anchorCtr="0" anchor="ctr" bIns="45700" lIns="91425" spcFirstLastPara="1" rIns="360000" wrap="square" tIns="45700">
              <a:noAutofit/>
            </a:bodyPr>
            <a:lstStyle/>
            <a:p>
              <a:pPr indent="0" lvl="0" marL="0" marR="0" rtl="0" algn="ctr">
                <a:spcBef>
                  <a:spcPts val="0"/>
                </a:spcBef>
                <a:spcAft>
                  <a:spcPts val="0"/>
                </a:spcAft>
                <a:buNone/>
              </a:pPr>
              <a:r>
                <a:t/>
              </a:r>
              <a:endParaRPr b="1" sz="2000">
                <a:solidFill>
                  <a:srgbClr val="FFFFFF"/>
                </a:solidFill>
                <a:latin typeface="Arial"/>
                <a:ea typeface="Arial"/>
                <a:cs typeface="Arial"/>
                <a:sym typeface="Arial"/>
              </a:endParaRPr>
            </a:p>
          </p:txBody>
        </p:sp>
        <p:sp>
          <p:nvSpPr>
            <p:cNvPr id="298" name="Google Shape;298;g2ee9f5be653_0_148"/>
            <p:cNvSpPr/>
            <p:nvPr/>
          </p:nvSpPr>
          <p:spPr>
            <a:xfrm>
              <a:off x="3860245" y="1901778"/>
              <a:ext cx="1540200" cy="459600"/>
            </a:xfrm>
            <a:prstGeom prst="roundRect">
              <a:avLst>
                <a:gd fmla="val 24473" name="adj"/>
              </a:avLst>
            </a:prstGeom>
            <a:solidFill>
              <a:schemeClr val="accent4"/>
            </a:soli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lnSpc>
                  <a:spcPct val="80000"/>
                </a:lnSpc>
                <a:spcBef>
                  <a:spcPts val="0"/>
                </a:spcBef>
                <a:spcAft>
                  <a:spcPts val="0"/>
                </a:spcAft>
                <a:buNone/>
              </a:pPr>
              <a:r>
                <a:rPr b="1" lang="es" sz="1200">
                  <a:solidFill>
                    <a:srgbClr val="FFFFFF"/>
                  </a:solidFill>
                  <a:latin typeface="Roboto"/>
                  <a:ea typeface="Roboto"/>
                  <a:cs typeface="Roboto"/>
                  <a:sym typeface="Roboto"/>
                </a:rPr>
                <a:t>Component Test</a:t>
              </a:r>
              <a:endParaRPr b="1" sz="1200">
                <a:latin typeface="Roboto"/>
                <a:ea typeface="Roboto"/>
                <a:cs typeface="Roboto"/>
                <a:sym typeface="Roboto"/>
              </a:endParaRPr>
            </a:p>
          </p:txBody>
        </p:sp>
      </p:grpSp>
      <p:sp>
        <p:nvSpPr>
          <p:cNvPr id="299" name="Google Shape;299;g2ee9f5be653_0_148"/>
          <p:cNvSpPr txBox="1"/>
          <p:nvPr/>
        </p:nvSpPr>
        <p:spPr>
          <a:xfrm>
            <a:off x="835825" y="2640447"/>
            <a:ext cx="3357600" cy="1627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000"/>
              </a:spcAft>
              <a:buClr>
                <a:schemeClr val="dk1"/>
              </a:buClr>
              <a:buSzPts val="1100"/>
              <a:buFont typeface="Arial"/>
              <a:buNone/>
            </a:pPr>
            <a:r>
              <a:rPr lang="es" sz="1200">
                <a:solidFill>
                  <a:srgbClr val="1A284D"/>
                </a:solidFill>
                <a:latin typeface="Roboto"/>
                <a:ea typeface="Roboto"/>
                <a:cs typeface="Roboto"/>
                <a:sym typeface="Roboto"/>
              </a:rPr>
              <a:t>Verify the functionality of individual components or methods of the code.The goal of unit testing is to catch bugs early in the development process and to speed up testing strategies by focusing on small, manageable pieces of code</a:t>
            </a:r>
            <a:endParaRPr sz="1200">
              <a:solidFill>
                <a:srgbClr val="1A284D"/>
              </a:solidFill>
              <a:latin typeface="Roboto"/>
              <a:ea typeface="Roboto"/>
              <a:cs typeface="Roboto"/>
              <a:sym typeface="Roboto"/>
            </a:endParaRPr>
          </a:p>
        </p:txBody>
      </p:sp>
      <p:sp>
        <p:nvSpPr>
          <p:cNvPr id="300" name="Google Shape;300;g2ee9f5be653_0_148"/>
          <p:cNvSpPr txBox="1"/>
          <p:nvPr/>
        </p:nvSpPr>
        <p:spPr>
          <a:xfrm>
            <a:off x="4822025" y="2607475"/>
            <a:ext cx="3400500" cy="1660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 sz="1200">
                <a:solidFill>
                  <a:srgbClr val="1A284D"/>
                </a:solidFill>
                <a:latin typeface="Roboto"/>
                <a:ea typeface="Roboto"/>
                <a:cs typeface="Roboto"/>
                <a:sym typeface="Roboto"/>
              </a:rPr>
              <a:t>Focus on the general design of a specific part of the software, including the behavior between the classes or their methods. it is often done in a black-box manner, where the tester does not need to understand the internal architecture</a:t>
            </a:r>
            <a:endParaRPr sz="1200">
              <a:solidFill>
                <a:srgbClr val="1A284D"/>
              </a:solidFill>
              <a:latin typeface="Roboto"/>
              <a:ea typeface="Roboto"/>
              <a:cs typeface="Roboto"/>
              <a:sym typeface="Roboto"/>
            </a:endParaRPr>
          </a:p>
          <a:p>
            <a:pPr indent="0" lvl="0" marL="0" rtl="0" algn="ctr">
              <a:lnSpc>
                <a:spcPct val="115000"/>
              </a:lnSpc>
              <a:spcBef>
                <a:spcPts val="100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rtl="0" algn="l">
              <a:spcBef>
                <a:spcPts val="1000"/>
              </a:spcBef>
              <a:spcAft>
                <a:spcPts val="0"/>
              </a:spcAft>
              <a:buNone/>
            </a:pPr>
            <a:r>
              <a:t/>
            </a:r>
            <a:endParaRPr sz="1200">
              <a:solidFill>
                <a:schemeClr val="dk1"/>
              </a:solidFill>
              <a:latin typeface="Roboto"/>
              <a:ea typeface="Roboto"/>
              <a:cs typeface="Roboto"/>
              <a:sym typeface="Roboto"/>
            </a:endParaRPr>
          </a:p>
          <a:p>
            <a:pPr indent="0" lvl="0" marL="0" rtl="0" algn="l">
              <a:spcBef>
                <a:spcPts val="1000"/>
              </a:spcBef>
              <a:spcAft>
                <a:spcPts val="1000"/>
              </a:spcAft>
              <a:buNone/>
            </a:pPr>
            <a:r>
              <a:t/>
            </a:r>
            <a:endParaRPr sz="1200">
              <a:solidFill>
                <a:schemeClr val="dk1"/>
              </a:solidFill>
              <a:latin typeface="Roboto"/>
              <a:ea typeface="Roboto"/>
              <a:cs typeface="Roboto"/>
              <a:sym typeface="Roboto"/>
            </a:endParaRPr>
          </a:p>
        </p:txBody>
      </p:sp>
      <p:sp>
        <p:nvSpPr>
          <p:cNvPr id="301" name="Google Shape;301;g2ee9f5be653_0_148"/>
          <p:cNvSpPr/>
          <p:nvPr/>
        </p:nvSpPr>
        <p:spPr>
          <a:xfrm flipH="1" rot="5400000">
            <a:off x="8203200" y="8840"/>
            <a:ext cx="967205" cy="949510"/>
          </a:xfrm>
          <a:custGeom>
            <a:rect b="b" l="l" r="r" t="t"/>
            <a:pathLst>
              <a:path extrusionOk="0" h="2359030" w="2496012">
                <a:moveTo>
                  <a:pt x="0" y="0"/>
                </a:moveTo>
                <a:lnTo>
                  <a:pt x="2496012" y="0"/>
                </a:lnTo>
                <a:lnTo>
                  <a:pt x="2496012" y="2359030"/>
                </a:lnTo>
                <a:lnTo>
                  <a:pt x="2493308" y="2357537"/>
                </a:lnTo>
                <a:cubicBezTo>
                  <a:pt x="2327340" y="2256234"/>
                  <a:pt x="2176924" y="2136775"/>
                  <a:pt x="2089612" y="2044700"/>
                </a:cubicBezTo>
                <a:cubicBezTo>
                  <a:pt x="1856779" y="1799167"/>
                  <a:pt x="2115012" y="1265767"/>
                  <a:pt x="1835612" y="1028700"/>
                </a:cubicBezTo>
                <a:cubicBezTo>
                  <a:pt x="1556212" y="791633"/>
                  <a:pt x="728595" y="829733"/>
                  <a:pt x="413212" y="622300"/>
                </a:cubicBezTo>
                <a:cubicBezTo>
                  <a:pt x="176675" y="466725"/>
                  <a:pt x="74082" y="250428"/>
                  <a:pt x="4976" y="18951"/>
                </a:cubicBezTo>
                <a:close/>
              </a:path>
            </a:pathLst>
          </a:custGeom>
          <a:gradFill>
            <a:gsLst>
              <a:gs pos="0">
                <a:srgbClr val="0C2FCC"/>
              </a:gs>
              <a:gs pos="100000">
                <a:srgbClr val="18DBEF"/>
              </a:gs>
            </a:gsLst>
            <a:lin ang="18900044"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rgbClr val="FFFFFF"/>
              </a:solidFill>
              <a:latin typeface="Arial"/>
              <a:ea typeface="Arial"/>
              <a:cs typeface="Arial"/>
              <a:sym typeface="Arial"/>
            </a:endParaRPr>
          </a:p>
        </p:txBody>
      </p:sp>
      <p:sp>
        <p:nvSpPr>
          <p:cNvPr id="302" name="Google Shape;302;g2ee9f5be653_0_148"/>
          <p:cNvSpPr txBox="1"/>
          <p:nvPr>
            <p:ph idx="4294967295" type="title"/>
          </p:nvPr>
        </p:nvSpPr>
        <p:spPr>
          <a:xfrm>
            <a:off x="652525" y="536650"/>
            <a:ext cx="6201000" cy="48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s" sz="2100">
                <a:latin typeface="Fira Sans Extra Condensed"/>
                <a:ea typeface="Fira Sans Extra Condensed"/>
                <a:cs typeface="Fira Sans Extra Condensed"/>
                <a:sym typeface="Fira Sans Extra Condensed"/>
              </a:rPr>
              <a:t>4.	Agile testing quadrants</a:t>
            </a:r>
            <a:endParaRPr b="1" sz="2100">
              <a:latin typeface="Fira Sans Extra Condensed"/>
              <a:ea typeface="Fira Sans Extra Condensed"/>
              <a:cs typeface="Fira Sans Extra Condensed"/>
              <a:sym typeface="Fira Sans Extra Condensed"/>
            </a:endParaRPr>
          </a:p>
        </p:txBody>
      </p:sp>
      <p:sp>
        <p:nvSpPr>
          <p:cNvPr id="303" name="Google Shape;303;g2ee9f5be653_0_148"/>
          <p:cNvSpPr/>
          <p:nvPr/>
        </p:nvSpPr>
        <p:spPr>
          <a:xfrm>
            <a:off x="7190000" y="4658924"/>
            <a:ext cx="1810800" cy="321900"/>
          </a:xfrm>
          <a:prstGeom prst="roundRect">
            <a:avLst>
              <a:gd fmla="val 50000" name="adj"/>
            </a:avLst>
          </a:prstGeom>
          <a:gradFill>
            <a:gsLst>
              <a:gs pos="0">
                <a:srgbClr val="0C2FCC"/>
              </a:gs>
              <a:gs pos="100000">
                <a:srgbClr val="18DBEF"/>
              </a:gs>
            </a:gsLst>
            <a:lin ang="18900732" scaled="0"/>
          </a:gradFill>
          <a:ln>
            <a:noFill/>
          </a:ln>
          <a:effectLst>
            <a:outerShdw blurRad="241300" sx="99000" rotWithShape="0" algn="t" dir="5400000" dist="76200" sy="99000">
              <a:srgbClr val="1F3864">
                <a:alpha val="2784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1" lang="es" sz="1100">
                <a:solidFill>
                  <a:srgbClr val="FFFFFF"/>
                </a:solidFill>
                <a:latin typeface="Roboto"/>
                <a:ea typeface="Roboto"/>
                <a:cs typeface="Roboto"/>
                <a:sym typeface="Roboto"/>
              </a:rPr>
              <a:t>Présenter</a:t>
            </a:r>
            <a:r>
              <a:rPr b="1" lang="es" sz="1100" u="none">
                <a:solidFill>
                  <a:srgbClr val="FFFFFF"/>
                </a:solidFill>
                <a:latin typeface="Roboto"/>
                <a:ea typeface="Roboto"/>
                <a:cs typeface="Roboto"/>
                <a:sym typeface="Roboto"/>
              </a:rPr>
              <a:t>: </a:t>
            </a:r>
            <a:r>
              <a:rPr b="1" lang="es" sz="1100">
                <a:solidFill>
                  <a:schemeClr val="lt1"/>
                </a:solidFill>
                <a:latin typeface="Roboto"/>
                <a:ea typeface="Roboto"/>
                <a:cs typeface="Roboto"/>
                <a:sym typeface="Roboto"/>
              </a:rPr>
              <a:t>Chhay Laing</a:t>
            </a:r>
            <a:endParaRPr b="1">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Agile Infographics by Slidesgo">
  <a:themeElements>
    <a:clrScheme name="Simple Light">
      <a:dk1>
        <a:srgbClr val="000000"/>
      </a:dk1>
      <a:lt1>
        <a:srgbClr val="FFFFFF"/>
      </a:lt1>
      <a:dk2>
        <a:srgbClr val="595959"/>
      </a:dk2>
      <a:lt2>
        <a:srgbClr val="EEEEEE"/>
      </a:lt2>
      <a:accent1>
        <a:srgbClr val="F2506E"/>
      </a:accent1>
      <a:accent2>
        <a:srgbClr val="1D2F40"/>
      </a:accent2>
      <a:accent3>
        <a:srgbClr val="43CAD9"/>
      </a:accent3>
      <a:accent4>
        <a:srgbClr val="F29F05"/>
      </a:accent4>
      <a:accent5>
        <a:srgbClr val="F28080"/>
      </a:accent5>
      <a:accent6>
        <a:srgbClr val="FF8AB7"/>
      </a:accent6>
      <a:hlink>
        <a:srgbClr val="99999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